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E2A-9763-E464-0EEE-44C7376A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20" y="2108200"/>
            <a:ext cx="8596668" cy="1320800"/>
          </a:xfrm>
        </p:spPr>
        <p:txBody>
          <a:bodyPr>
            <a:normAutofit/>
          </a:bodyPr>
          <a:lstStyle/>
          <a:p>
            <a:r>
              <a:rPr lang="sr-Latn-RS" sz="4800" dirty="0"/>
              <a:t>EKamp</a:t>
            </a:r>
            <a:br>
              <a:rPr lang="sr-Latn-RS" sz="4800" dirty="0"/>
            </a:br>
            <a:r>
              <a:rPr lang="sr-Latn-RS" sz="3200" dirty="0"/>
              <a:t>Sistem za digitalzaciju kamp naselja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45239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AD29-9373-B70D-2176-C1CEB25E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Scenario korištenja - volonter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F309-F0D6-C57D-4C3A-39A0DD0F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5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ACB0-995B-915A-E8C3-5251CB00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Idealizovan scenario*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C5EA-5DA3-C3FB-241E-817A7033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5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3020-4C05-4DD5-8F28-BD0A71E2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Funkcionalnost 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ADE1-47C2-6381-0C30-933AF5CE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3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1600-9E33-3BD9-9AE9-3E099C94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Prijedlozi i proširenja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E5DD-5F06-9511-497E-A6178B828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5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D5CF-27B2-4FA8-9B31-91F654FB4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683" y="120203"/>
            <a:ext cx="7766936" cy="1096900"/>
          </a:xfrm>
        </p:spPr>
        <p:txBody>
          <a:bodyPr/>
          <a:lstStyle/>
          <a:p>
            <a:pPr algn="l"/>
            <a:r>
              <a:rPr lang="sr-Latn-BA" dirty="0"/>
              <a:t>Šta je EKamp?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835E7-EF7F-4518-8776-F7D666633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592" y="1678825"/>
            <a:ext cx="7999630" cy="340117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100" dirty="0"/>
              <a:t>Sistem namijenjen za Organizaciju Crvenog Krsta radi olakšanje realizacije i održavanja kamp naselja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100" dirty="0"/>
              <a:t>Fleksibilnost sistema omogućava korištenje istog u različitim situacijama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r-Latn-RS" sz="2100" dirty="0"/>
          </a:p>
        </p:txBody>
      </p:sp>
    </p:spTree>
    <p:extLst>
      <p:ext uri="{BB962C8B-B14F-4D97-AF65-F5344CB8AC3E}">
        <p14:creationId xmlns:p14="http://schemas.microsoft.com/office/powerpoint/2010/main" val="155669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6973-3E2F-FC40-676F-711BAFA8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Zašto EKamp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0C71-3C42-780D-6CD7-F2B775AF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Godine 2014. poplave koje su zadesile Republiku Srpsku primorale su ???? ljudi na napustanje svojih domova</a:t>
            </a:r>
          </a:p>
          <a:p>
            <a:r>
              <a:rPr lang="sr-Latn-RS" dirty="0"/>
              <a:t>Migrantska kriza obecava</a:t>
            </a:r>
          </a:p>
          <a:p>
            <a:r>
              <a:rPr lang="sr-Latn-RS" dirty="0"/>
              <a:t>Milioni i milioni udaraca maljem o traktorsku gumu (nije to)</a:t>
            </a:r>
          </a:p>
          <a:p>
            <a:r>
              <a:rPr lang="sr-Latn-RS" dirty="0"/>
              <a:t>Tokom pandemije K Virusa pojavila se potreba za izolacione smještaje i prenosne bolnice?</a:t>
            </a:r>
          </a:p>
          <a:p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04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C91E-007C-FDE1-FD03-CF73F539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Ciljevi 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5D9D-244C-A33B-601C-3A80F7BB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08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6DE8-24E6-0385-A89E-9AA3752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9247-7E0A-A62C-2EC1-B720D5C1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52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EA15-70D5-2E5C-81FD-CA027FD1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Korisnici 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3811-534C-D295-4E8D-13FF0AA7F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57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212F-618E-1AA3-6E34-80D22EC3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Eksterni interfejsi</a:t>
            </a:r>
            <a:br>
              <a:rPr lang="sr-Latn-R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C042-0E3C-1E19-88C1-9741A63B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81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37B2-F6E3-C7C8-FF4D-4AD164E1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Dijagram slučajeva upotrebe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93F1-CE71-FA9B-5989-F354FB9B3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69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D416-D82B-4FD1-B89A-755C92D5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Scenario korištenja - administrator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EED6-24A0-4F39-A96D-5E018D5A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108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EKamp Sistem za digitalzaciju kamp naselja</vt:lpstr>
      <vt:lpstr>Šta je EKamp?</vt:lpstr>
      <vt:lpstr>Zašto EKamp</vt:lpstr>
      <vt:lpstr>Ciljevi sistema</vt:lpstr>
      <vt:lpstr>Organizacija sistema</vt:lpstr>
      <vt:lpstr>Korisnici sistema</vt:lpstr>
      <vt:lpstr>Eksterni interfejsi </vt:lpstr>
      <vt:lpstr>Dijagram slučajeva upotrebe</vt:lpstr>
      <vt:lpstr>Scenario korištenja - administrator</vt:lpstr>
      <vt:lpstr>Scenario korištenja - volonter</vt:lpstr>
      <vt:lpstr>Idealizovan scenario*</vt:lpstr>
      <vt:lpstr>Funkcionalnost sistema</vt:lpstr>
      <vt:lpstr>Prijedlozi i proširenja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Šta je e kamp?</dc:title>
  <dc:creator>Nikola Bursac</dc:creator>
  <cp:lastModifiedBy>Dejan</cp:lastModifiedBy>
  <cp:revision>2</cp:revision>
  <dcterms:created xsi:type="dcterms:W3CDTF">2022-05-25T09:47:01Z</dcterms:created>
  <dcterms:modified xsi:type="dcterms:W3CDTF">2022-05-25T10:54:08Z</dcterms:modified>
</cp:coreProperties>
</file>