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Data binding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Why bind data?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52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Mapping </a:t>
            </a:r>
            <a:r>
              <a:rPr lang="en-AU" dirty="0" smtClean="0"/>
              <a:t>between </a:t>
            </a:r>
            <a:r>
              <a:rPr lang="en-AU" dirty="0" smtClean="0"/>
              <a:t>a data model to </a:t>
            </a:r>
            <a:r>
              <a:rPr lang="en-AU" dirty="0" smtClean="0"/>
              <a:t>the UI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sz="2600" dirty="0" smtClean="0"/>
          </a:p>
          <a:p>
            <a:endParaRPr lang="en-AU" sz="2600" dirty="0" smtClean="0"/>
          </a:p>
          <a:p>
            <a:r>
              <a:rPr lang="en-AU" sz="2600" dirty="0" smtClean="0"/>
              <a:t>Common use case:</a:t>
            </a:r>
          </a:p>
          <a:p>
            <a:pPr lvl="1"/>
            <a:r>
              <a:rPr lang="en-AU" sz="2600" dirty="0" smtClean="0"/>
              <a:t>Server returns some data</a:t>
            </a:r>
          </a:p>
          <a:p>
            <a:pPr lvl="1"/>
            <a:r>
              <a:rPr lang="en-AU" sz="2600" dirty="0" smtClean="0"/>
              <a:t>This is mapped to elements on the UI</a:t>
            </a:r>
          </a:p>
          <a:p>
            <a:pPr lvl="1"/>
            <a:r>
              <a:rPr lang="en-AU" sz="2600" dirty="0" smtClean="0"/>
              <a:t>Changes are made in the UI and mapped back to the data model</a:t>
            </a:r>
          </a:p>
          <a:p>
            <a:pPr lvl="1"/>
            <a:r>
              <a:rPr lang="en-AU" sz="2600" dirty="0" smtClean="0"/>
              <a:t>Data model is sent back to the server for processing</a:t>
            </a:r>
            <a:endParaRPr lang="en-AU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4" y="2286000"/>
            <a:ext cx="8132289" cy="155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00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possible using standard JavaScript and </a:t>
            </a:r>
            <a:r>
              <a:rPr lang="en-AU" dirty="0" err="1" smtClean="0"/>
              <a:t>Jquery</a:t>
            </a:r>
            <a:r>
              <a:rPr lang="en-AU" dirty="0" smtClean="0"/>
              <a:t> features…but it is messy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26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technologies arrived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AngularJS</a:t>
            </a:r>
            <a:endParaRPr lang="en-AU" dirty="0" smtClean="0"/>
          </a:p>
          <a:p>
            <a:r>
              <a:rPr lang="en-AU" dirty="0" smtClean="0"/>
              <a:t>Backbone</a:t>
            </a:r>
          </a:p>
          <a:p>
            <a:r>
              <a:rPr lang="en-AU" dirty="0" smtClean="0"/>
              <a:t>Ember</a:t>
            </a:r>
          </a:p>
          <a:p>
            <a:r>
              <a:rPr lang="en-AU" dirty="0" smtClean="0"/>
              <a:t>Knockout</a:t>
            </a:r>
          </a:p>
          <a:p>
            <a:r>
              <a:rPr lang="en-AU" dirty="0" smtClean="0"/>
              <a:t>Meteor</a:t>
            </a:r>
          </a:p>
          <a:p>
            <a:r>
              <a:rPr lang="en-AU" dirty="0" smtClean="0"/>
              <a:t>React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92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80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binding</vt:lpstr>
      <vt:lpstr>What is it?</vt:lpstr>
      <vt:lpstr>Example</vt:lpstr>
      <vt:lpstr>New technologies arrived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</dc:title>
  <dc:creator>Michael Blackley</dc:creator>
  <cp:lastModifiedBy>Michael Blackley</cp:lastModifiedBy>
  <cp:revision>4</cp:revision>
  <dcterms:created xsi:type="dcterms:W3CDTF">2006-08-16T00:00:00Z</dcterms:created>
  <dcterms:modified xsi:type="dcterms:W3CDTF">2015-04-20T04:18:42Z</dcterms:modified>
</cp:coreProperties>
</file>