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JavaScript and the Web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38820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Dynamic HTML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Not a technology in itself</a:t>
            </a:r>
          </a:p>
          <a:p>
            <a:r>
              <a:rPr lang="en-AU" dirty="0" smtClean="0"/>
              <a:t>A generic term for technologies used together to created interactive websites</a:t>
            </a:r>
          </a:p>
          <a:p>
            <a:r>
              <a:rPr lang="en-AU" dirty="0" smtClean="0"/>
              <a:t>HTML, JS, CSS</a:t>
            </a:r>
          </a:p>
          <a:p>
            <a:r>
              <a:rPr lang="en-AU" dirty="0" smtClean="0"/>
              <a:t>Allow changes to a web after the </a:t>
            </a:r>
            <a:r>
              <a:rPr lang="en-AU" i="1" dirty="0" smtClean="0"/>
              <a:t>page</a:t>
            </a:r>
            <a:r>
              <a:rPr lang="en-AU" dirty="0" smtClean="0"/>
              <a:t> has been fully loaded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6583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Document Object Model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Cross platform way of representing and interacting with object in HTML, XHTML, XML</a:t>
            </a:r>
          </a:p>
          <a:p>
            <a:r>
              <a:rPr lang="en-AU" dirty="0" smtClean="0"/>
              <a:t>Nodes are organised in a tree structure</a:t>
            </a:r>
            <a:endParaRPr lang="en-A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429000"/>
            <a:ext cx="5572125" cy="260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5676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Examples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19516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AJAX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648200" cy="4525963"/>
          </a:xfrm>
        </p:spPr>
        <p:txBody>
          <a:bodyPr/>
          <a:lstStyle/>
          <a:p>
            <a:r>
              <a:rPr lang="en-AU" dirty="0" smtClean="0"/>
              <a:t>Short for Asynchronous JavaScript and XML</a:t>
            </a:r>
          </a:p>
          <a:p>
            <a:r>
              <a:rPr lang="en-AU" dirty="0" smtClean="0"/>
              <a:t>A way for web applications can send data to and retrieve from a server asynchronously.</a:t>
            </a:r>
          </a:p>
          <a:p>
            <a:endParaRPr lang="en-AU" dirty="0"/>
          </a:p>
        </p:txBody>
      </p:sp>
      <p:pic>
        <p:nvPicPr>
          <p:cNvPr id="1026" name="Picture 2" descr="http://www.cse.unt.edu/~donr/courses/2410/PHP/AJAX_diagram_Resized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219200"/>
            <a:ext cx="2990850" cy="5013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4828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88</Words>
  <Application>Microsoft Office PowerPoint</Application>
  <PresentationFormat>On-screen Show (4:3)</PresentationFormat>
  <Paragraphs>13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JavaScript and the Web</vt:lpstr>
      <vt:lpstr>Dynamic HTML</vt:lpstr>
      <vt:lpstr>Document Object Model</vt:lpstr>
      <vt:lpstr>Examples</vt:lpstr>
      <vt:lpstr>AJAX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and the Web</dc:title>
  <dc:creator>Michael Blackley</dc:creator>
  <cp:lastModifiedBy>Michael Blackley</cp:lastModifiedBy>
  <cp:revision>4</cp:revision>
  <dcterms:created xsi:type="dcterms:W3CDTF">2006-08-16T00:00:00Z</dcterms:created>
  <dcterms:modified xsi:type="dcterms:W3CDTF">2015-04-20T04:16:03Z</dcterms:modified>
</cp:coreProperties>
</file>