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JavaScript and the Web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882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Dynamic HTML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Not a technology in itself</a:t>
            </a:r>
          </a:p>
          <a:p>
            <a:r>
              <a:rPr lang="en-AU" dirty="0" smtClean="0"/>
              <a:t>A generic term for technologies used together to created interactive websites</a:t>
            </a:r>
          </a:p>
          <a:p>
            <a:r>
              <a:rPr lang="en-AU" dirty="0" smtClean="0"/>
              <a:t>HTML, JS, CSS</a:t>
            </a:r>
          </a:p>
          <a:p>
            <a:r>
              <a:rPr lang="en-AU" dirty="0" smtClean="0"/>
              <a:t>Allow changes to a web </a:t>
            </a:r>
            <a:r>
              <a:rPr lang="en-AU" dirty="0" smtClean="0"/>
              <a:t>page </a:t>
            </a:r>
            <a:r>
              <a:rPr lang="en-AU" dirty="0" smtClean="0"/>
              <a:t>after </a:t>
            </a:r>
            <a:r>
              <a:rPr lang="en-AU" dirty="0" smtClean="0"/>
              <a:t>the </a:t>
            </a:r>
            <a:r>
              <a:rPr lang="en-AU" i="1" dirty="0" smtClean="0"/>
              <a:t>page</a:t>
            </a:r>
            <a:r>
              <a:rPr lang="en-AU" dirty="0" smtClean="0"/>
              <a:t> has been fully loaded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58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Document Object Model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Cross platform way of representing and interacting with </a:t>
            </a:r>
            <a:r>
              <a:rPr lang="en-AU" dirty="0" smtClean="0"/>
              <a:t>objects </a:t>
            </a:r>
            <a:r>
              <a:rPr lang="en-AU" dirty="0" smtClean="0"/>
              <a:t>in HTML, XHTML, XML</a:t>
            </a:r>
          </a:p>
          <a:p>
            <a:r>
              <a:rPr lang="en-AU" dirty="0" smtClean="0"/>
              <a:t>Nodes are organised in a tree structure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429000"/>
            <a:ext cx="557212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567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Examples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951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AJAX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/>
          <a:lstStyle/>
          <a:p>
            <a:r>
              <a:rPr lang="en-AU" dirty="0" smtClean="0"/>
              <a:t>Short for Asynchronous JavaScript and XML</a:t>
            </a:r>
          </a:p>
          <a:p>
            <a:r>
              <a:rPr lang="en-AU" dirty="0" smtClean="0"/>
              <a:t>A way for web applications </a:t>
            </a:r>
            <a:r>
              <a:rPr lang="en-AU" dirty="0" smtClean="0"/>
              <a:t>to send and retrieve data </a:t>
            </a:r>
            <a:r>
              <a:rPr lang="en-AU" dirty="0" smtClean="0"/>
              <a:t>from a server </a:t>
            </a:r>
            <a:r>
              <a:rPr lang="en-AU" i="1" dirty="0" smtClean="0"/>
              <a:t>asynchronously</a:t>
            </a:r>
            <a:r>
              <a:rPr lang="en-AU" dirty="0" smtClean="0"/>
              <a:t>.</a:t>
            </a:r>
          </a:p>
          <a:p>
            <a:endParaRPr lang="en-AU" dirty="0"/>
          </a:p>
        </p:txBody>
      </p:sp>
      <p:pic>
        <p:nvPicPr>
          <p:cNvPr id="1026" name="Picture 2" descr="http://www.cse.unt.edu/~donr/courses/2410/PHP/AJAX_diagram_Resize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19200"/>
            <a:ext cx="2990850" cy="501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82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88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JavaScript and the Web</vt:lpstr>
      <vt:lpstr>Dynamic HTML</vt:lpstr>
      <vt:lpstr>Document Object Model</vt:lpstr>
      <vt:lpstr>Examples</vt:lpstr>
      <vt:lpstr>AJAX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and the Web</dc:title>
  <dc:creator>Michael Blackley</dc:creator>
  <cp:lastModifiedBy>Dejan Vasic</cp:lastModifiedBy>
  <cp:revision>6</cp:revision>
  <dcterms:created xsi:type="dcterms:W3CDTF">2006-08-16T00:00:00Z</dcterms:created>
  <dcterms:modified xsi:type="dcterms:W3CDTF">2015-04-20T05:41:34Z</dcterms:modified>
</cp:coreProperties>
</file>