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3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09901D-8AF0-4715-BB25-80D75B09375E}">
          <p14:sldIdLst>
            <p14:sldId id="256"/>
            <p14:sldId id="257"/>
            <p14:sldId id="258"/>
            <p14:sldId id="260"/>
            <p14:sldId id="263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24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9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8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8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39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6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51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2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8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37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8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Why JavaScript?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524000"/>
          </a:xfrm>
        </p:spPr>
        <p:txBody>
          <a:bodyPr/>
          <a:lstStyle/>
          <a:p>
            <a:r>
              <a:rPr lang="en-AU" dirty="0" smtClean="0"/>
              <a:t>Why do you need/want to learn this language?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5367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Our view of JS - PAST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It’s quirky!</a:t>
            </a:r>
          </a:p>
          <a:p>
            <a:r>
              <a:rPr lang="en-AU" dirty="0" smtClean="0"/>
              <a:t>Looks like a static typed language, but its NOT!</a:t>
            </a:r>
          </a:p>
          <a:p>
            <a:r>
              <a:rPr lang="en-AU" dirty="0" smtClean="0"/>
              <a:t>Do more on the server, less JS the better…</a:t>
            </a:r>
          </a:p>
          <a:p>
            <a:r>
              <a:rPr lang="en-AU" dirty="0" smtClean="0"/>
              <a:t>Browser compatibility &amp;&amp; IE = Chaos. </a:t>
            </a:r>
          </a:p>
          <a:p>
            <a:r>
              <a:rPr lang="en-AU" dirty="0" smtClean="0"/>
              <a:t>Sugar on top of server forms, but only if we have to!</a:t>
            </a:r>
          </a:p>
          <a:p>
            <a:r>
              <a:rPr lang="en-AU" dirty="0" smtClean="0"/>
              <a:t>Not working? Good luck debugging and finding the typo!</a:t>
            </a:r>
          </a:p>
          <a:p>
            <a:r>
              <a:rPr lang="en-AU" dirty="0" smtClean="0"/>
              <a:t>Lack of structure, modular, testable and maintainable code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645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Our view of JS - Present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Html (web) without JavaScript? You’re kidding right ? </a:t>
            </a:r>
            <a:r>
              <a:rPr lang="en-AU" dirty="0" smtClean="0">
                <a:sym typeface="Wingdings" panose="05000000000000000000" pitchFamily="2" charset="2"/>
              </a:rPr>
              <a:t></a:t>
            </a:r>
            <a:endParaRPr lang="en-AU" dirty="0" smtClean="0"/>
          </a:p>
          <a:p>
            <a:r>
              <a:rPr lang="en-AU" dirty="0" smtClean="0"/>
              <a:t>Compile now using JS Hint and JS Lint</a:t>
            </a:r>
          </a:p>
          <a:p>
            <a:r>
              <a:rPr lang="en-AU" dirty="0" smtClean="0"/>
              <a:t>So </a:t>
            </a:r>
            <a:r>
              <a:rPr lang="en-AU" dirty="0"/>
              <a:t>many great editors. </a:t>
            </a:r>
            <a:r>
              <a:rPr lang="en-AU" dirty="0" err="1"/>
              <a:t>WebStorm</a:t>
            </a:r>
            <a:r>
              <a:rPr lang="en-AU" dirty="0"/>
              <a:t>, Sublime, </a:t>
            </a:r>
            <a:r>
              <a:rPr lang="en-AU" dirty="0" smtClean="0"/>
              <a:t>Atom</a:t>
            </a:r>
            <a:r>
              <a:rPr lang="en-AU" dirty="0"/>
              <a:t>, Brackets, </a:t>
            </a:r>
            <a:r>
              <a:rPr lang="en-AU" dirty="0" smtClean="0"/>
              <a:t>VS, even ONLINE editors!</a:t>
            </a:r>
            <a:endParaRPr lang="en-AU" dirty="0" smtClean="0"/>
          </a:p>
          <a:p>
            <a:r>
              <a:rPr lang="en-AU" dirty="0" smtClean="0"/>
              <a:t>So many amazing open source frameworks</a:t>
            </a:r>
          </a:p>
          <a:p>
            <a:r>
              <a:rPr lang="en-AU" dirty="0" smtClean="0"/>
              <a:t>JavaScript </a:t>
            </a:r>
            <a:r>
              <a:rPr lang="en-AU" dirty="0" smtClean="0"/>
              <a:t>on the server. Why not?</a:t>
            </a:r>
          </a:p>
          <a:p>
            <a:r>
              <a:rPr lang="en-AU" dirty="0" smtClean="0"/>
              <a:t>Browsers support </a:t>
            </a:r>
            <a:r>
              <a:rPr lang="en-AU" smtClean="0"/>
              <a:t>getting better</a:t>
            </a:r>
            <a:endParaRPr lang="en-AU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37013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Browser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JavaScript is ‘interpreted’</a:t>
            </a:r>
          </a:p>
          <a:p>
            <a:r>
              <a:rPr lang="en-AU" dirty="0" smtClean="0"/>
              <a:t>Order matters</a:t>
            </a:r>
          </a:p>
          <a:p>
            <a:r>
              <a:rPr lang="en-AU" dirty="0" smtClean="0"/>
              <a:t>Loading scripts using the script tag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00596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Basics - Types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Strings, Numbers</a:t>
            </a:r>
            <a:r>
              <a:rPr lang="en-AU" dirty="0"/>
              <a:t>, D</a:t>
            </a:r>
            <a:r>
              <a:rPr lang="en-AU" dirty="0" smtClean="0"/>
              <a:t>ates</a:t>
            </a:r>
            <a:endParaRPr lang="en-AU" dirty="0" smtClean="0"/>
          </a:p>
          <a:p>
            <a:r>
              <a:rPr lang="en-AU" dirty="0" smtClean="0"/>
              <a:t>Arrays</a:t>
            </a:r>
          </a:p>
          <a:p>
            <a:r>
              <a:rPr lang="en-AU" dirty="0" smtClean="0"/>
              <a:t>Functions </a:t>
            </a:r>
            <a:r>
              <a:rPr lang="en-AU" dirty="0"/>
              <a:t>and </a:t>
            </a:r>
            <a:r>
              <a:rPr lang="en-AU" dirty="0" smtClean="0"/>
              <a:t>Objects</a:t>
            </a:r>
          </a:p>
          <a:p>
            <a:r>
              <a:rPr lang="en-AU" dirty="0" err="1" smtClean="0"/>
              <a:t>Truthy</a:t>
            </a:r>
            <a:r>
              <a:rPr lang="en-AU" dirty="0" smtClean="0"/>
              <a:t> and </a:t>
            </a:r>
            <a:r>
              <a:rPr lang="en-AU" dirty="0" err="1" smtClean="0"/>
              <a:t>Falsy</a:t>
            </a:r>
            <a:endParaRPr lang="en-AU" dirty="0" smtClean="0"/>
          </a:p>
          <a:p>
            <a:r>
              <a:rPr lang="en-AU" dirty="0" smtClean="0"/>
              <a:t>Null vs Undefined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334109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Advanced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Prototypes</a:t>
            </a:r>
          </a:p>
          <a:p>
            <a:r>
              <a:rPr lang="en-AU" dirty="0" smtClean="0"/>
              <a:t>Closures</a:t>
            </a:r>
          </a:p>
          <a:p>
            <a:pPr lvl="1"/>
            <a:r>
              <a:rPr lang="en-AU" dirty="0" smtClean="0"/>
              <a:t>What is ‘this’?</a:t>
            </a:r>
          </a:p>
          <a:p>
            <a:r>
              <a:rPr lang="en-AU" dirty="0" smtClean="0"/>
              <a:t>Timeouts and Intervals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186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993</TotalTime>
  <Words>192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Why JavaScript?</vt:lpstr>
      <vt:lpstr>Our view of JS - PAST</vt:lpstr>
      <vt:lpstr>Our view of JS - Present</vt:lpstr>
      <vt:lpstr>The Browser</vt:lpstr>
      <vt:lpstr>Basics - Types</vt:lpstr>
      <vt:lpstr>Advanced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JavaScript?</dc:title>
  <dc:creator>Dejan Vasic</dc:creator>
  <cp:lastModifiedBy>Dejan Vasic</cp:lastModifiedBy>
  <cp:revision>36</cp:revision>
  <dcterms:created xsi:type="dcterms:W3CDTF">2006-08-16T00:00:00Z</dcterms:created>
  <dcterms:modified xsi:type="dcterms:W3CDTF">2015-04-19T06:53:02Z</dcterms:modified>
</cp:coreProperties>
</file>