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Dejan (Dean) </a:t>
            </a:r>
            <a:r>
              <a:rPr lang="en-AU" smtClean="0"/>
              <a:t>Vasic </a:t>
            </a:r>
          </a:p>
          <a:p>
            <a:r>
              <a:rPr lang="en-AU" smtClean="0"/>
              <a:t>&amp; </a:t>
            </a:r>
          </a:p>
          <a:p>
            <a:r>
              <a:rPr lang="en-AU" dirty="0" smtClean="0"/>
              <a:t>Michael Blackley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244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r>
              <a:rPr lang="en-AU" dirty="0" smtClean="0"/>
              <a:t>Dejan</a:t>
            </a:r>
          </a:p>
          <a:p>
            <a:pPr lvl="1"/>
            <a:r>
              <a:rPr lang="en-AU" dirty="0" smtClean="0"/>
              <a:t>Developer (mostly web)</a:t>
            </a:r>
          </a:p>
          <a:p>
            <a:pPr lvl="1"/>
            <a:r>
              <a:rPr lang="en-AU" dirty="0" smtClean="0"/>
              <a:t>7+ years experience in Melbourne including Payments, Logistics, Insurance, Law and Education</a:t>
            </a:r>
          </a:p>
          <a:p>
            <a:r>
              <a:rPr lang="en-AU" dirty="0" smtClean="0"/>
              <a:t>Michael</a:t>
            </a:r>
          </a:p>
          <a:p>
            <a:pPr lvl="1"/>
            <a:r>
              <a:rPr lang="en-AU" dirty="0" smtClean="0"/>
              <a:t>Developer</a:t>
            </a:r>
          </a:p>
          <a:p>
            <a:pPr lvl="1"/>
            <a:r>
              <a:rPr lang="en-AU" dirty="0" smtClean="0"/>
              <a:t>8 years experience in Melbourne including Human Resources, Talent Management and Insurance</a:t>
            </a:r>
          </a:p>
        </p:txBody>
      </p:sp>
    </p:spTree>
    <p:extLst>
      <p:ext uri="{BB962C8B-B14F-4D97-AF65-F5344CB8AC3E}">
        <p14:creationId xmlns:p14="http://schemas.microsoft.com/office/powerpoint/2010/main" val="27254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C#</a:t>
            </a:r>
          </a:p>
          <a:p>
            <a:r>
              <a:rPr lang="en-AU" dirty="0" smtClean="0"/>
              <a:t>SQL</a:t>
            </a:r>
          </a:p>
          <a:p>
            <a:r>
              <a:rPr lang="en-AU" dirty="0" smtClean="0"/>
              <a:t>JavaScript + CSS + HTML</a:t>
            </a:r>
          </a:p>
          <a:p>
            <a:r>
              <a:rPr lang="en-AU" dirty="0" smtClean="0"/>
              <a:t>PowerShell</a:t>
            </a:r>
          </a:p>
          <a:p>
            <a:r>
              <a:rPr lang="en-AU" dirty="0" smtClean="0"/>
              <a:t>Ruby (chef)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4972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of our tools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2578367" y="5453989"/>
            <a:ext cx="3612184" cy="781909"/>
            <a:chOff x="2801234" y="1597411"/>
            <a:chExt cx="3612184" cy="78190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234" y="1645466"/>
              <a:ext cx="1017639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597411"/>
              <a:ext cx="1765218" cy="78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8" y="1524000"/>
            <a:ext cx="13620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26763"/>
            <a:ext cx="31051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18" y="2627854"/>
            <a:ext cx="42291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57" y="4087501"/>
            <a:ext cx="2781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" y="4266201"/>
            <a:ext cx="1800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" y="3088771"/>
            <a:ext cx="21717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47" y="1273968"/>
            <a:ext cx="243761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77169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53" y="1445650"/>
            <a:ext cx="1472495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18" y="5104401"/>
            <a:ext cx="817125" cy="83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238" y="2740912"/>
            <a:ext cx="2076450" cy="6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2" y="6187844"/>
            <a:ext cx="1514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2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Latest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http://insuranceline.com.au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667000"/>
            <a:ext cx="5226242" cy="33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2461167" cy="322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3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JavaScript</vt:lpstr>
      <vt:lpstr>Intro</vt:lpstr>
      <vt:lpstr>Languages</vt:lpstr>
      <vt:lpstr>Some of our tools</vt:lpstr>
      <vt:lpstr>Latest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Dejan Vasic</dc:creator>
  <cp:lastModifiedBy>Dejan Vasic</cp:lastModifiedBy>
  <cp:revision>13</cp:revision>
  <dcterms:created xsi:type="dcterms:W3CDTF">2006-08-16T00:00:00Z</dcterms:created>
  <dcterms:modified xsi:type="dcterms:W3CDTF">2015-04-19T02:24:56Z</dcterms:modified>
</cp:coreProperties>
</file>