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 and the future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21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Standards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ECMAScript is the standards that JavaScript is based on.</a:t>
            </a:r>
          </a:p>
          <a:p>
            <a:r>
              <a:rPr lang="en-AU" dirty="0" smtClean="0"/>
              <a:t>Today most JavaScript written is based on ECMAScript 5.1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5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future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ECMAScript 6 is on the way</a:t>
            </a:r>
          </a:p>
          <a:p>
            <a:r>
              <a:rPr lang="en-AU" dirty="0" smtClean="0"/>
              <a:t>Standards set to be locked down by mid 2015</a:t>
            </a:r>
          </a:p>
          <a:p>
            <a:r>
              <a:rPr lang="en-AU" dirty="0" smtClean="0"/>
              <a:t>Some browsers are already supporting the new standards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8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1000"/>
          </a:xfrm>
        </p:spPr>
        <p:txBody>
          <a:bodyPr/>
          <a:lstStyle/>
          <a:p>
            <a:r>
              <a:rPr lang="en-AU" sz="1800" dirty="0" smtClean="0"/>
              <a:t>Arrows (short hand functions)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41118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309372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6002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Classes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39768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1000"/>
          </a:xfrm>
        </p:spPr>
        <p:txBody>
          <a:bodyPr/>
          <a:lstStyle/>
          <a:p>
            <a:r>
              <a:rPr lang="en-AU" sz="1800" dirty="0" smtClean="0"/>
              <a:t>Promises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6002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962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857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76800" y="16002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String templates</a:t>
            </a: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406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 and the future</vt:lpstr>
      <vt:lpstr>Standards</vt:lpstr>
      <vt:lpstr>The future</vt:lpstr>
      <vt:lpstr>What is new?</vt:lpstr>
      <vt:lpstr>What is new?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future</dc:title>
  <dc:creator>Michael Blackley</dc:creator>
  <cp:lastModifiedBy>Michael Blackley</cp:lastModifiedBy>
  <cp:revision>2</cp:revision>
  <dcterms:created xsi:type="dcterms:W3CDTF">2006-08-16T00:00:00Z</dcterms:created>
  <dcterms:modified xsi:type="dcterms:W3CDTF">2015-04-13T23:47:19Z</dcterms:modified>
</cp:coreProperties>
</file>