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NodeJS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80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it?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platform built on Chrome’s JavaScript runtime environment</a:t>
            </a:r>
          </a:p>
          <a:p>
            <a:r>
              <a:rPr lang="en-AU" dirty="0" smtClean="0"/>
              <a:t>An asynchronous event driven framework</a:t>
            </a:r>
          </a:p>
          <a:p>
            <a:r>
              <a:rPr lang="en-AU" dirty="0" smtClean="0"/>
              <a:t>Designed for scalable network applications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299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Event model</a:t>
            </a:r>
            <a:endParaRPr lang="en-AU" dirty="0"/>
          </a:p>
        </p:txBody>
      </p:sp>
      <p:pic>
        <p:nvPicPr>
          <p:cNvPr id="1026" name="Picture 2" descr="http://i.stack.imgur.com/YCTg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729944"/>
            <a:ext cx="6524625" cy="41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1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NodeJS</vt:lpstr>
      <vt:lpstr>What is it?</vt:lpstr>
      <vt:lpstr>Event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Dejan Vasic</dc:creator>
  <cp:lastModifiedBy>Michael Blackley</cp:lastModifiedBy>
  <cp:revision>1</cp:revision>
  <dcterms:created xsi:type="dcterms:W3CDTF">2006-08-16T00:00:00Z</dcterms:created>
  <dcterms:modified xsi:type="dcterms:W3CDTF">2015-04-13T05:04:53Z</dcterms:modified>
</cp:coreProperties>
</file>