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JQuery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85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it?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Free and open source library designed to simplify client side scripting</a:t>
            </a:r>
          </a:p>
          <a:p>
            <a:r>
              <a:rPr lang="en-AU" dirty="0" smtClean="0"/>
              <a:t>Initially released in 2006</a:t>
            </a:r>
          </a:p>
          <a:p>
            <a:r>
              <a:rPr lang="en-AU" dirty="0" smtClean="0"/>
              <a:t>Most popular JavaScript library in use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939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does it do?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Easier navigation of DOM</a:t>
            </a:r>
          </a:p>
          <a:p>
            <a:r>
              <a:rPr lang="en-AU" dirty="0" smtClean="0"/>
              <a:t>Selections of DOM elements</a:t>
            </a:r>
          </a:p>
          <a:p>
            <a:r>
              <a:rPr lang="en-AU" dirty="0" smtClean="0"/>
              <a:t>Create animations</a:t>
            </a:r>
          </a:p>
          <a:p>
            <a:r>
              <a:rPr lang="en-AU" dirty="0" smtClean="0"/>
              <a:t>Handling events</a:t>
            </a:r>
          </a:p>
          <a:p>
            <a:r>
              <a:rPr lang="en-AU" dirty="0" smtClean="0"/>
              <a:t>Simplify AJAX</a:t>
            </a:r>
          </a:p>
          <a:p>
            <a:r>
              <a:rPr lang="en-AU" dirty="0" smtClean="0"/>
              <a:t>Capabilities for developers to create plug ins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653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JQuery</vt:lpstr>
      <vt:lpstr>What is it?</vt:lpstr>
      <vt:lpstr>What does it do?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Michael Blackley</dc:creator>
  <cp:lastModifiedBy>Michael Blackley</cp:lastModifiedBy>
  <cp:revision>1</cp:revision>
  <dcterms:created xsi:type="dcterms:W3CDTF">2006-08-16T00:00:00Z</dcterms:created>
  <dcterms:modified xsi:type="dcterms:W3CDTF">2015-04-13T05:25:08Z</dcterms:modified>
</cp:coreProperties>
</file>