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JavaScript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Dejan Vasic &amp; Michael Blackley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244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8122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JavaScript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Dejan Vasic</dc:creator>
  <cp:lastModifiedBy>Dejan Vasic</cp:lastModifiedBy>
  <cp:revision>1</cp:revision>
  <dcterms:created xsi:type="dcterms:W3CDTF">2006-08-16T00:00:00Z</dcterms:created>
  <dcterms:modified xsi:type="dcterms:W3CDTF">2015-04-07T23:21:54Z</dcterms:modified>
</cp:coreProperties>
</file>