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09901D-8AF0-4715-BB25-80D75B09375E}">
          <p14:sldIdLst>
            <p14:sldId id="256"/>
            <p14:sldId id="257"/>
            <p14:sldId id="258"/>
            <p14:sldId id="260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9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/>
          <a:p>
            <a:r>
              <a:rPr lang="en-AU" dirty="0" smtClean="0"/>
              <a:t>Why do you need/want to learn this language?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3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PAST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It’s quirky!</a:t>
            </a:r>
          </a:p>
          <a:p>
            <a:r>
              <a:rPr lang="en-AU" dirty="0" smtClean="0"/>
              <a:t>Looks like a static typed language, but its NOT!</a:t>
            </a:r>
          </a:p>
          <a:p>
            <a:r>
              <a:rPr lang="en-AU" dirty="0" smtClean="0"/>
              <a:t>Do more on the server, less JS the better…</a:t>
            </a:r>
          </a:p>
          <a:p>
            <a:r>
              <a:rPr lang="en-AU" dirty="0" smtClean="0"/>
              <a:t>Browser compatibility &amp;&amp; IE = Chaos. </a:t>
            </a:r>
          </a:p>
          <a:p>
            <a:r>
              <a:rPr lang="en-AU" dirty="0" smtClean="0"/>
              <a:t>Sugar on top of server forms, but only if we have to!</a:t>
            </a:r>
          </a:p>
          <a:p>
            <a:r>
              <a:rPr lang="en-AU" dirty="0" smtClean="0"/>
              <a:t>Not working? Good luck debugging and finding the typo!</a:t>
            </a:r>
          </a:p>
          <a:p>
            <a:r>
              <a:rPr lang="en-AU" dirty="0" smtClean="0"/>
              <a:t>Lack of structure, modular, testable and maintainable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64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Present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Html </a:t>
            </a:r>
            <a:r>
              <a:rPr lang="en-AU" dirty="0" smtClean="0"/>
              <a:t>(web) without </a:t>
            </a:r>
            <a:r>
              <a:rPr lang="en-AU" dirty="0"/>
              <a:t>JavaScript? You’re </a:t>
            </a:r>
            <a:r>
              <a:rPr lang="en-AU" dirty="0" smtClean="0"/>
              <a:t>kidding right ?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 smtClean="0"/>
          </a:p>
          <a:p>
            <a:r>
              <a:rPr lang="en-AU" dirty="0" smtClean="0"/>
              <a:t>So </a:t>
            </a:r>
            <a:r>
              <a:rPr lang="en-AU" dirty="0"/>
              <a:t>many great editors. </a:t>
            </a:r>
            <a:r>
              <a:rPr lang="en-AU" dirty="0" err="1"/>
              <a:t>WebStorm</a:t>
            </a:r>
            <a:r>
              <a:rPr lang="en-AU" dirty="0"/>
              <a:t>, Sublime, </a:t>
            </a:r>
            <a:r>
              <a:rPr lang="en-AU" dirty="0" smtClean="0"/>
              <a:t>Atom</a:t>
            </a:r>
            <a:r>
              <a:rPr lang="en-AU" dirty="0"/>
              <a:t>, Brackets, </a:t>
            </a:r>
            <a:r>
              <a:rPr lang="en-AU" dirty="0" smtClean="0"/>
              <a:t>VS</a:t>
            </a:r>
          </a:p>
          <a:p>
            <a:r>
              <a:rPr lang="en-AU" dirty="0" smtClean="0"/>
              <a:t>So many amazing open source frameworks</a:t>
            </a:r>
          </a:p>
          <a:p>
            <a:r>
              <a:rPr lang="en-AU" dirty="0" smtClean="0"/>
              <a:t>Browser support improving. But still a battle..</a:t>
            </a:r>
          </a:p>
          <a:p>
            <a:r>
              <a:rPr lang="en-AU" dirty="0" smtClean="0"/>
              <a:t>JavaScript on the server. Why not?</a:t>
            </a:r>
          </a:p>
          <a:p>
            <a:r>
              <a:rPr lang="en-AU" dirty="0" smtClean="0"/>
              <a:t>Fast, powerful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701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Browser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JavaScript is ‘interpreted’</a:t>
            </a:r>
          </a:p>
          <a:p>
            <a:r>
              <a:rPr lang="en-AU" dirty="0" smtClean="0"/>
              <a:t>Order matters</a:t>
            </a:r>
          </a:p>
          <a:p>
            <a:r>
              <a:rPr lang="en-AU" dirty="0" smtClean="0"/>
              <a:t>Loading scripts using the script tag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059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Basics -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Numbers</a:t>
            </a:r>
          </a:p>
          <a:p>
            <a:r>
              <a:rPr lang="en-AU" dirty="0" smtClean="0"/>
              <a:t>Arrays</a:t>
            </a:r>
          </a:p>
          <a:p>
            <a:r>
              <a:rPr lang="en-AU" dirty="0" smtClean="0"/>
              <a:t>Strings</a:t>
            </a:r>
          </a:p>
          <a:p>
            <a:r>
              <a:rPr lang="en-AU" dirty="0"/>
              <a:t>Functions and </a:t>
            </a:r>
            <a:r>
              <a:rPr lang="en-AU" dirty="0" smtClean="0"/>
              <a:t>Objects</a:t>
            </a:r>
          </a:p>
          <a:p>
            <a:r>
              <a:rPr lang="en-AU" dirty="0" err="1" smtClean="0"/>
              <a:t>Truthy</a:t>
            </a:r>
            <a:r>
              <a:rPr lang="en-AU" dirty="0" smtClean="0"/>
              <a:t> and </a:t>
            </a:r>
            <a:r>
              <a:rPr lang="en-AU" dirty="0" err="1" smtClean="0"/>
              <a:t>Falsy</a:t>
            </a:r>
            <a:endParaRPr lang="en-AU" dirty="0" smtClean="0"/>
          </a:p>
          <a:p>
            <a:r>
              <a:rPr lang="en-AU" dirty="0" smtClean="0"/>
              <a:t>Null vs Undefined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3410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Advanced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Prototypes</a:t>
            </a:r>
          </a:p>
          <a:p>
            <a:r>
              <a:rPr lang="en-AU" dirty="0" smtClean="0"/>
              <a:t>Closures</a:t>
            </a:r>
          </a:p>
          <a:p>
            <a:pPr lvl="1"/>
            <a:r>
              <a:rPr lang="en-AU" dirty="0" smtClean="0"/>
              <a:t>What is ‘this’?</a:t>
            </a:r>
          </a:p>
          <a:p>
            <a:r>
              <a:rPr lang="en-AU" dirty="0" smtClean="0"/>
              <a:t>Timeouts and Intervals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8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184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Why JavaScript?</vt:lpstr>
      <vt:lpstr>Our view of JS - PAST</vt:lpstr>
      <vt:lpstr>Our view of JS - Present</vt:lpstr>
      <vt:lpstr>The Browser</vt:lpstr>
      <vt:lpstr>Basics - Types</vt:lpstr>
      <vt:lpstr>Advanced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JavaScript?</dc:title>
  <dc:creator>Dejan Vasic</dc:creator>
  <cp:lastModifiedBy>Dejan Vasic</cp:lastModifiedBy>
  <cp:revision>26</cp:revision>
  <dcterms:created xsi:type="dcterms:W3CDTF">2006-08-16T00:00:00Z</dcterms:created>
  <dcterms:modified xsi:type="dcterms:W3CDTF">2015-04-17T06:12:40Z</dcterms:modified>
</cp:coreProperties>
</file>