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9901D-8AF0-4715-BB25-80D75B09375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AU" dirty="0" smtClean="0"/>
              <a:t>Why do you need/want to learn this language?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3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PAST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quirky!</a:t>
            </a:r>
          </a:p>
          <a:p>
            <a:r>
              <a:rPr lang="en-AU" dirty="0" smtClean="0"/>
              <a:t>Looks like a static typed language, but its NOT!</a:t>
            </a:r>
          </a:p>
          <a:p>
            <a:r>
              <a:rPr lang="en-AU" dirty="0" smtClean="0"/>
              <a:t>Do more on the server, less JS the better…</a:t>
            </a:r>
          </a:p>
          <a:p>
            <a:r>
              <a:rPr lang="en-AU" dirty="0" smtClean="0"/>
              <a:t>Browser compatibility &amp;&amp; IE = Chaos. </a:t>
            </a:r>
          </a:p>
          <a:p>
            <a:r>
              <a:rPr lang="en-AU" dirty="0" smtClean="0"/>
              <a:t>Sugar on top of server forms, but only if we have to!</a:t>
            </a:r>
          </a:p>
          <a:p>
            <a:r>
              <a:rPr lang="en-AU" dirty="0" smtClean="0"/>
              <a:t>Not working? Good luck debugging and finding the typo!</a:t>
            </a:r>
          </a:p>
          <a:p>
            <a:r>
              <a:rPr lang="en-AU" dirty="0" smtClean="0"/>
              <a:t>Lack of structure, modular, testable and maintainable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Present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Html </a:t>
            </a:r>
            <a:r>
              <a:rPr lang="en-AU" dirty="0" smtClean="0"/>
              <a:t>(web) without </a:t>
            </a:r>
            <a:r>
              <a:rPr lang="en-AU" dirty="0"/>
              <a:t>JavaScript? You’re </a:t>
            </a:r>
            <a:r>
              <a:rPr lang="en-AU" dirty="0" smtClean="0"/>
              <a:t>kidding right ?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So </a:t>
            </a:r>
            <a:r>
              <a:rPr lang="en-AU" dirty="0"/>
              <a:t>many great editors. </a:t>
            </a:r>
            <a:r>
              <a:rPr lang="en-AU" dirty="0" err="1"/>
              <a:t>WebStorm</a:t>
            </a:r>
            <a:r>
              <a:rPr lang="en-AU" dirty="0"/>
              <a:t>, Sublime, </a:t>
            </a:r>
            <a:r>
              <a:rPr lang="en-AU" dirty="0" smtClean="0"/>
              <a:t>Atom</a:t>
            </a:r>
            <a:r>
              <a:rPr lang="en-AU" dirty="0"/>
              <a:t>, Brackets, </a:t>
            </a:r>
            <a:r>
              <a:rPr lang="en-AU" dirty="0" smtClean="0"/>
              <a:t>VS</a:t>
            </a:r>
          </a:p>
          <a:p>
            <a:r>
              <a:rPr lang="en-AU" dirty="0" smtClean="0"/>
              <a:t>So many amazing open source frameworks</a:t>
            </a:r>
          </a:p>
          <a:p>
            <a:r>
              <a:rPr lang="en-AU" dirty="0" smtClean="0"/>
              <a:t>Browser support improving. But still a battle..</a:t>
            </a:r>
          </a:p>
          <a:p>
            <a:r>
              <a:rPr lang="en-AU" dirty="0" smtClean="0"/>
              <a:t>JavaScript on the server. Why not?</a:t>
            </a:r>
          </a:p>
          <a:p>
            <a:r>
              <a:rPr lang="en-AU" dirty="0" smtClean="0"/>
              <a:t>Fast, powerful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0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Single Page App (SPA)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does everything (well, almost)</a:t>
            </a:r>
          </a:p>
          <a:p>
            <a:r>
              <a:rPr lang="en-AU" dirty="0" smtClean="0"/>
              <a:t>Angular, Ember, React, Backbone </a:t>
            </a:r>
            <a:r>
              <a:rPr lang="en-AU" dirty="0" err="1" smtClean="0"/>
              <a:t>etc</a:t>
            </a:r>
            <a:r>
              <a:rPr lang="en-AU" dirty="0" smtClean="0"/>
              <a:t> …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1" y="3048000"/>
            <a:ext cx="8067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5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Basics - Primitives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Numbers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Strings</a:t>
            </a:r>
          </a:p>
          <a:p>
            <a:r>
              <a:rPr lang="en-AU" dirty="0" smtClean="0"/>
              <a:t>Null vs Undefined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596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Objects, Functions and Prototypes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uses prototypes</a:t>
            </a:r>
          </a:p>
          <a:p>
            <a:r>
              <a:rPr lang="en-AU" dirty="0" smtClean="0"/>
              <a:t>Object literals == JSON</a:t>
            </a:r>
          </a:p>
          <a:p>
            <a:r>
              <a:rPr lang="en-AU" dirty="0" smtClean="0"/>
              <a:t>Accessing properties with arrays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949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Closures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‘this’?</a:t>
            </a:r>
          </a:p>
          <a:p>
            <a:r>
              <a:rPr lang="en-AU" dirty="0" smtClean="0"/>
              <a:t>The window object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8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Timeouts, intervals &amp; </a:t>
            </a:r>
            <a:r>
              <a:rPr lang="en-AU" dirty="0" err="1" smtClean="0"/>
              <a:t>callbacks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712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Why JavaScript?</vt:lpstr>
      <vt:lpstr>Our view of JS - PAST</vt:lpstr>
      <vt:lpstr>Our view of JS - Present</vt:lpstr>
      <vt:lpstr>The Single Page App (SPA)</vt:lpstr>
      <vt:lpstr>Basics - Primitives</vt:lpstr>
      <vt:lpstr>Objects, Functions and Prototypes</vt:lpstr>
      <vt:lpstr>Closures</vt:lpstr>
      <vt:lpstr>Timeouts, intervals &amp; callbacks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JavaScript?</dc:title>
  <dc:creator>Dejan Vasic</dc:creator>
  <cp:lastModifiedBy>Dejan Vasic</cp:lastModifiedBy>
  <cp:revision>15</cp:revision>
  <dcterms:created xsi:type="dcterms:W3CDTF">2006-08-16T00:00:00Z</dcterms:created>
  <dcterms:modified xsi:type="dcterms:W3CDTF">2015-04-08T04:57:05Z</dcterms:modified>
</cp:coreProperties>
</file>