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Single Page App (SPA)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does everything (well, almost)</a:t>
            </a:r>
          </a:p>
          <a:p>
            <a:r>
              <a:rPr lang="en-AU" dirty="0" smtClean="0"/>
              <a:t>Angular, Ember, React, Backbone </a:t>
            </a:r>
            <a:r>
              <a:rPr lang="en-AU" dirty="0" err="1" smtClean="0"/>
              <a:t>etc</a:t>
            </a:r>
            <a:r>
              <a:rPr lang="en-AU" dirty="0" smtClean="0"/>
              <a:t> …</a:t>
            </a: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1" y="3048000"/>
            <a:ext cx="80676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53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Angular JS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Full MVC (model-view-controller) </a:t>
            </a:r>
            <a:r>
              <a:rPr lang="en-AU" dirty="0" smtClean="0"/>
              <a:t>framework</a:t>
            </a:r>
          </a:p>
          <a:p>
            <a:r>
              <a:rPr lang="en-AU" dirty="0" smtClean="0"/>
              <a:t>Modules</a:t>
            </a:r>
            <a:endParaRPr lang="en-AU" dirty="0" smtClean="0"/>
          </a:p>
          <a:p>
            <a:r>
              <a:rPr lang="en-AU" dirty="0" smtClean="0"/>
              <a:t>Views = two-way binding</a:t>
            </a:r>
          </a:p>
          <a:p>
            <a:r>
              <a:rPr lang="en-AU" dirty="0" smtClean="0"/>
              <a:t>Routing</a:t>
            </a:r>
          </a:p>
          <a:p>
            <a:r>
              <a:rPr lang="en-AU" dirty="0" smtClean="0"/>
              <a:t>Controllers (no UI logic)</a:t>
            </a:r>
          </a:p>
          <a:p>
            <a:r>
              <a:rPr lang="en-AU" dirty="0" smtClean="0"/>
              <a:t>Widgets = </a:t>
            </a:r>
            <a:r>
              <a:rPr lang="en-AU" dirty="0" smtClean="0"/>
              <a:t>directives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362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539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Single Page App (SPA)</vt:lpstr>
      <vt:lpstr>Angular JS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 Page App (SPA)</dc:title>
  <dc:creator>Dejan Vasic</dc:creator>
  <cp:lastModifiedBy>Dejan Vasic</cp:lastModifiedBy>
  <cp:revision>5</cp:revision>
  <dcterms:created xsi:type="dcterms:W3CDTF">2006-08-16T00:00:00Z</dcterms:created>
  <dcterms:modified xsi:type="dcterms:W3CDTF">2015-04-19T12:45:23Z</dcterms:modified>
</cp:coreProperties>
</file>