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handoutMasterIdLst>
    <p:handoutMasterId r:id="rId14"/>
  </p:handoutMasterIdLst>
  <p:sldIdLst>
    <p:sldId id="269" r:id="rId4"/>
    <p:sldId id="274" r:id="rId5"/>
    <p:sldId id="268" r:id="rId6"/>
    <p:sldId id="292" r:id="rId7"/>
    <p:sldId id="271" r:id="rId8"/>
    <p:sldId id="309" r:id="rId9"/>
    <p:sldId id="311" r:id="rId10"/>
    <p:sldId id="31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D68"/>
    <a:srgbClr val="01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 autoAdjust="0"/>
    <p:restoredTop sz="86446"/>
  </p:normalViewPr>
  <p:slideViewPr>
    <p:cSldViewPr snapToGrid="0">
      <p:cViewPr varScale="1">
        <p:scale>
          <a:sx n="69" d="100"/>
          <a:sy n="69" d="100"/>
        </p:scale>
        <p:origin x="852" y="48"/>
      </p:cViewPr>
      <p:guideLst>
        <p:guide orient="horz" pos="24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6-F54B-949C-8BA6FA2BA948}"/>
              </c:ext>
            </c:extLst>
          </c:dPt>
          <c:dPt>
            <c:idx val="1"/>
            <c:bubble3D val="0"/>
            <c:spPr>
              <a:solidFill>
                <a:schemeClr val="accent2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6-F54B-949C-8BA6FA2BA948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6-F54B-949C-8BA6FA2BA948}"/>
              </c:ext>
            </c:extLst>
          </c:dPt>
          <c:dPt>
            <c:idx val="3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6-F54B-949C-8BA6FA2BA948}"/>
              </c:ext>
            </c:extLst>
          </c:dPt>
          <c:dPt>
            <c:idx val="4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6-F54B-949C-8BA6FA2BA948}"/>
              </c:ext>
            </c:extLst>
          </c:dPt>
          <c:dPt>
            <c:idx val="5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6-F54B-949C-8BA6FA2BA948}"/>
              </c:ext>
            </c:extLst>
          </c:dPt>
          <c:dPt>
            <c:idx val="6"/>
            <c:bubble3D val="0"/>
            <c:spPr>
              <a:solidFill>
                <a:schemeClr val="accent2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796-F54B-949C-8BA6FA2BA948}"/>
              </c:ext>
            </c:extLst>
          </c:dPt>
          <c:dPt>
            <c:idx val="7"/>
            <c:bubble3D val="0"/>
            <c:spPr>
              <a:solidFill>
                <a:schemeClr val="accent2">
                  <a:tint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796-F54B-949C-8BA6FA2BA948}"/>
              </c:ext>
            </c:extLst>
          </c:dPt>
          <c:dPt>
            <c:idx val="8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796-F54B-949C-8BA6FA2BA948}"/>
              </c:ext>
            </c:extLst>
          </c:dPt>
          <c:dLbls>
            <c:spPr>
              <a:solidFill>
                <a:schemeClr val="accent1">
                  <a:lumMod val="20000"/>
                  <a:lumOff val="80000"/>
                  <a:alpha val="47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DeFi Platform</c:v>
                </c:pt>
                <c:pt idx="1">
                  <c:v>Investor (3years)</c:v>
                </c:pt>
                <c:pt idx="2">
                  <c:v>Development</c:v>
                </c:pt>
                <c:pt idx="3">
                  <c:v>Team and Founder  </c:v>
                </c:pt>
                <c:pt idx="4">
                  <c:v>Marketing</c:v>
                </c:pt>
                <c:pt idx="5">
                  <c:v>Investor ROI 5% p.a</c:v>
                </c:pt>
                <c:pt idx="6">
                  <c:v>Presale</c:v>
                </c:pt>
                <c:pt idx="7">
                  <c:v>Social Grant</c:v>
                </c:pt>
                <c:pt idx="8">
                  <c:v>Airdrop &amp; Bounty 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0.33329999999999999</c:v>
                </c:pt>
                <c:pt idx="1">
                  <c:v>0.33329999999999999</c:v>
                </c:pt>
                <c:pt idx="2">
                  <c:v>9.5000000000000001E-2</c:v>
                </c:pt>
                <c:pt idx="3">
                  <c:v>8.3299999999999999E-2</c:v>
                </c:pt>
                <c:pt idx="4">
                  <c:v>6.6699999999999995E-2</c:v>
                </c:pt>
                <c:pt idx="5" formatCode="0%">
                  <c:v>0.05</c:v>
                </c:pt>
                <c:pt idx="6">
                  <c:v>3.3300000000000003E-2</c:v>
                </c:pt>
                <c:pt idx="7">
                  <c:v>1.66E-2</c:v>
                </c:pt>
                <c:pt idx="8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D-46AD-AA85-498FD3B63D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Apple Braille Pinpoint 8 Dot" pitchFamily="2" charset="0"/>
                <a:ea typeface="+mn-ea"/>
                <a:cs typeface="+mn-cs"/>
              </a:defRPr>
            </a:pPr>
            <a:r>
              <a:rPr lang="en-US" sz="2800"/>
              <a:t>TOKEN ALLOCATION</a:t>
            </a:r>
          </a:p>
        </c:rich>
      </c:tx>
      <c:overlay val="0"/>
      <c:spPr>
        <a:gradFill>
          <a:gsLst>
            <a:gs pos="0">
              <a:srgbClr val="395D68"/>
            </a:gs>
            <a:gs pos="41000">
              <a:schemeClr val="accent2">
                <a:lumMod val="30000"/>
                <a:lumOff val="70000"/>
              </a:schemeClr>
            </a:gs>
          </a:gsLst>
          <a:lin ang="5400000" scaled="0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Apple Braille Pinpoint 8 Dot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E-43DC-9809-7B3D12186AF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E-43DC-9809-7B3D12186AF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4E-43DC-9809-7B3D12186AF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4E-43DC-9809-7B3D12186A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Apple Braille Pinpoint 8 Do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Development</c:v>
                </c:pt>
                <c:pt idx="1">
                  <c:v>Liquidity</c:v>
                </c:pt>
                <c:pt idx="2">
                  <c:v>Marketing</c:v>
                </c:pt>
                <c:pt idx="3">
                  <c:v>Reserving Fund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0.15000000000000002</c:v>
                </c:pt>
                <c:pt idx="1">
                  <c:v>0.15000000000000002</c:v>
                </c:pt>
                <c:pt idx="2">
                  <c:v>0.2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2-42FE-A29C-58553E4613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3524709751209237E-2"/>
          <c:y val="0.88232801934950555"/>
          <c:w val="0.97396470552797032"/>
          <c:h val="8.7944784839742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ea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 Braille Pinpoint 8 Dot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my.cctip.io/token/swap/pair/06060001-06090060" TargetMode="External"/><Relationship Id="rId1" Type="http://schemas.openxmlformats.org/officeDocument/2006/relationships/hyperlink" Target="https://justswap.org/?lang=en-US#/scan/detail/trx/TQDRp2VCRc3s9X1zx2CgLoauPp44iQVaw8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my.cctip.io/token/swap/pair/06060001-06090060" TargetMode="External"/><Relationship Id="rId1" Type="http://schemas.openxmlformats.org/officeDocument/2006/relationships/hyperlink" Target="https://justswap.org/?lang=en-US#/scan/detail/trx/TQDRp2VCRc3s9X1zx2CgLoauPp44iQVaw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949EB-93CE-41C5-87D8-B66EC34E458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FE28B-1CA8-42C2-BE3B-54A62869A724}">
      <dgm:prSet phldrT="[Text]"/>
      <dgm:spPr/>
      <dgm:t>
        <a:bodyPr/>
        <a:lstStyle/>
        <a:p>
          <a:r>
            <a:rPr lang="en-US" b="1" dirty="0">
              <a:latin typeface="Apple Braille Pinpoint 8 Dot" pitchFamily="2" charset="0"/>
            </a:rPr>
            <a:t>TOKEN FUND ALLOCATION</a:t>
          </a:r>
          <a:endParaRPr lang="en-US" dirty="0">
            <a:latin typeface="Apple Braille Pinpoint 8 Dot" pitchFamily="2" charset="0"/>
          </a:endParaRPr>
        </a:p>
      </dgm:t>
    </dgm:pt>
    <dgm:pt modelId="{E3E896C9-9E93-4764-8484-AADCF422FD61}" type="parTrans" cxnId="{F1004247-4496-44DE-8FDA-0BDD6050005F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EAD34309-8AF2-428E-9734-D39C5B1D32F7}" type="sibTrans" cxnId="{F1004247-4496-44DE-8FDA-0BDD6050005F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11EAABA6-5163-4B9E-9FE8-941C8FD3DA11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Liquidity (15%)</a:t>
          </a:r>
        </a:p>
      </dgm:t>
    </dgm:pt>
    <dgm:pt modelId="{AC798564-631C-40CE-BE9B-590C86347B43}" type="parTrans" cxnId="{6B670923-76E9-4258-87D7-94D007AAB29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B0865072-B5EA-4F84-91A5-D73CA9456798}" type="sibTrans" cxnId="{6B670923-76E9-4258-87D7-94D007AAB29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3B998645-9578-4570-89BE-719B62E852AB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Development (15%)</a:t>
          </a:r>
        </a:p>
      </dgm:t>
    </dgm:pt>
    <dgm:pt modelId="{5CF6947F-8A4B-42CE-88BB-F4A245DFFB55}" type="parTrans" cxnId="{8325BAB0-D64B-475A-AAD5-330240EBE04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FA3C51F0-B89E-4CD1-9456-082C7113AC52}" type="sibTrans" cxnId="{8325BAB0-D64B-475A-AAD5-330240EBE04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3328F182-5CDB-4745-9B5B-9ED46C0AD2AC}">
      <dgm:prSet phldrT="[Text]"/>
      <dgm:spPr/>
      <dgm:t>
        <a:bodyPr/>
        <a:lstStyle/>
        <a:p>
          <a:r>
            <a:rPr lang="en-US">
              <a:latin typeface="Apple Braille Pinpoint 8 Dot" pitchFamily="2" charset="0"/>
            </a:rPr>
            <a:t>Marketing (20%)</a:t>
          </a:r>
          <a:endParaRPr lang="en-US" dirty="0">
            <a:latin typeface="Apple Braille Pinpoint 8 Dot" pitchFamily="2" charset="0"/>
          </a:endParaRPr>
        </a:p>
      </dgm:t>
    </dgm:pt>
    <dgm:pt modelId="{9409E012-F048-4BE7-BAA1-D8ABA418E6D3}" type="parTrans" cxnId="{AF36AE69-D9BD-4294-8B7E-E33DEB224A1B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BB1EE66A-71A2-48D3-9757-96B503426766}" type="sibTrans" cxnId="{AF36AE69-D9BD-4294-8B7E-E33DEB224A1B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250BA434-C996-44AF-B69B-30E8CED87156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Reserving Fund (50%)</a:t>
          </a:r>
        </a:p>
      </dgm:t>
    </dgm:pt>
    <dgm:pt modelId="{3DBBADB2-6CBE-4C57-9CCF-1637FA491C9B}" type="parTrans" cxnId="{FAD1FCD8-425C-4616-9914-2C64B00C6BA8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652597CA-85E2-4FA2-AE9F-CFDF98269E73}" type="sibTrans" cxnId="{FAD1FCD8-425C-4616-9914-2C64B00C6BA8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2E743140-2B09-4824-B9B1-998B0FEB4493}">
      <dgm:prSet phldrT="[Text]"/>
      <dgm:spPr/>
      <dgm:t>
        <a:bodyPr/>
        <a:lstStyle/>
        <a:p>
          <a:endParaRPr lang="en-US" dirty="0">
            <a:latin typeface="Apple Braille Pinpoint 8 Dot" pitchFamily="2" charset="0"/>
          </a:endParaRPr>
        </a:p>
      </dgm:t>
    </dgm:pt>
    <dgm:pt modelId="{9F21BC18-AE3C-4FBD-A720-0030D8E39610}" type="parTrans" cxnId="{0CECF149-4F6E-4B4D-B623-7787F0E99435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A6397437-6BDB-4C97-97B4-AB4F97FCD1D2}" type="sibTrans" cxnId="{0CECF149-4F6E-4B4D-B623-7787F0E99435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4E1D9745-B2A6-4C8D-A160-6BD7E6A7561D}" type="pres">
      <dgm:prSet presAssocID="{646949EB-93CE-41C5-87D8-B66EC34E4586}" presName="linear" presStyleCnt="0">
        <dgm:presLayoutVars>
          <dgm:animLvl val="lvl"/>
          <dgm:resizeHandles val="exact"/>
        </dgm:presLayoutVars>
      </dgm:prSet>
      <dgm:spPr/>
    </dgm:pt>
    <dgm:pt modelId="{228490C4-AB4E-4765-AB3C-33BB9DDC5148}" type="pres">
      <dgm:prSet presAssocID="{0F1FE28B-1CA8-42C2-BE3B-54A62869A72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BFED8E-7153-4B40-B93D-8121E83404D3}" type="pres">
      <dgm:prSet presAssocID="{0F1FE28B-1CA8-42C2-BE3B-54A62869A72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B4C060A-EB19-4276-867A-EBCB348D7A0D}" type="presOf" srcId="{646949EB-93CE-41C5-87D8-B66EC34E4586}" destId="{4E1D9745-B2A6-4C8D-A160-6BD7E6A7561D}" srcOrd="0" destOrd="0" presId="urn:microsoft.com/office/officeart/2005/8/layout/vList2"/>
    <dgm:cxn modelId="{F41FBE0E-23F0-44A9-9367-BD98A7330EE6}" type="presOf" srcId="{3328F182-5CDB-4745-9B5B-9ED46C0AD2AC}" destId="{98BFED8E-7153-4B40-B93D-8121E83404D3}" srcOrd="0" destOrd="3" presId="urn:microsoft.com/office/officeart/2005/8/layout/vList2"/>
    <dgm:cxn modelId="{DE66B121-71E6-4879-BBEB-7381D88E7495}" type="presOf" srcId="{3B998645-9578-4570-89BE-719B62E852AB}" destId="{98BFED8E-7153-4B40-B93D-8121E83404D3}" srcOrd="0" destOrd="2" presId="urn:microsoft.com/office/officeart/2005/8/layout/vList2"/>
    <dgm:cxn modelId="{6B670923-76E9-4258-87D7-94D007AAB291}" srcId="{0F1FE28B-1CA8-42C2-BE3B-54A62869A724}" destId="{11EAABA6-5163-4B9E-9FE8-941C8FD3DA11}" srcOrd="1" destOrd="0" parTransId="{AC798564-631C-40CE-BE9B-590C86347B43}" sibTransId="{B0865072-B5EA-4F84-91A5-D73CA9456798}"/>
    <dgm:cxn modelId="{F1004247-4496-44DE-8FDA-0BDD6050005F}" srcId="{646949EB-93CE-41C5-87D8-B66EC34E4586}" destId="{0F1FE28B-1CA8-42C2-BE3B-54A62869A724}" srcOrd="0" destOrd="0" parTransId="{E3E896C9-9E93-4764-8484-AADCF422FD61}" sibTransId="{EAD34309-8AF2-428E-9734-D39C5B1D32F7}"/>
    <dgm:cxn modelId="{AF36AE69-D9BD-4294-8B7E-E33DEB224A1B}" srcId="{0F1FE28B-1CA8-42C2-BE3B-54A62869A724}" destId="{3328F182-5CDB-4745-9B5B-9ED46C0AD2AC}" srcOrd="3" destOrd="0" parTransId="{9409E012-F048-4BE7-BAA1-D8ABA418E6D3}" sibTransId="{BB1EE66A-71A2-48D3-9757-96B503426766}"/>
    <dgm:cxn modelId="{0CECF149-4F6E-4B4D-B623-7787F0E99435}" srcId="{0F1FE28B-1CA8-42C2-BE3B-54A62869A724}" destId="{2E743140-2B09-4824-B9B1-998B0FEB4493}" srcOrd="0" destOrd="0" parTransId="{9F21BC18-AE3C-4FBD-A720-0030D8E39610}" sibTransId="{A6397437-6BDB-4C97-97B4-AB4F97FCD1D2}"/>
    <dgm:cxn modelId="{E170F36D-B76F-47E7-B65A-69CF78F73A37}" type="presOf" srcId="{0F1FE28B-1CA8-42C2-BE3B-54A62869A724}" destId="{228490C4-AB4E-4765-AB3C-33BB9DDC5148}" srcOrd="0" destOrd="0" presId="urn:microsoft.com/office/officeart/2005/8/layout/vList2"/>
    <dgm:cxn modelId="{AD18419E-88BA-4E4D-BC96-118AA5CE2A4B}" type="presOf" srcId="{11EAABA6-5163-4B9E-9FE8-941C8FD3DA11}" destId="{98BFED8E-7153-4B40-B93D-8121E83404D3}" srcOrd="0" destOrd="1" presId="urn:microsoft.com/office/officeart/2005/8/layout/vList2"/>
    <dgm:cxn modelId="{AF1D2D9F-6EA7-4511-B82B-C12CAD86EF36}" type="presOf" srcId="{250BA434-C996-44AF-B69B-30E8CED87156}" destId="{98BFED8E-7153-4B40-B93D-8121E83404D3}" srcOrd="0" destOrd="4" presId="urn:microsoft.com/office/officeart/2005/8/layout/vList2"/>
    <dgm:cxn modelId="{8325BAB0-D64B-475A-AAD5-330240EBE047}" srcId="{0F1FE28B-1CA8-42C2-BE3B-54A62869A724}" destId="{3B998645-9578-4570-89BE-719B62E852AB}" srcOrd="2" destOrd="0" parTransId="{5CF6947F-8A4B-42CE-88BB-F4A245DFFB55}" sibTransId="{FA3C51F0-B89E-4CD1-9456-082C7113AC52}"/>
    <dgm:cxn modelId="{E24DF4C8-FA23-47B8-B7EF-90002315D15C}" type="presOf" srcId="{2E743140-2B09-4824-B9B1-998B0FEB4493}" destId="{98BFED8E-7153-4B40-B93D-8121E83404D3}" srcOrd="0" destOrd="0" presId="urn:microsoft.com/office/officeart/2005/8/layout/vList2"/>
    <dgm:cxn modelId="{FAD1FCD8-425C-4616-9914-2C64B00C6BA8}" srcId="{0F1FE28B-1CA8-42C2-BE3B-54A62869A724}" destId="{250BA434-C996-44AF-B69B-30E8CED87156}" srcOrd="4" destOrd="0" parTransId="{3DBBADB2-6CBE-4C57-9CCF-1637FA491C9B}" sibTransId="{652597CA-85E2-4FA2-AE9F-CFDF98269E73}"/>
    <dgm:cxn modelId="{FD4C0B8F-9394-4F92-9DC4-899D5E5D6BF4}" type="presParOf" srcId="{4E1D9745-B2A6-4C8D-A160-6BD7E6A7561D}" destId="{228490C4-AB4E-4765-AB3C-33BB9DDC5148}" srcOrd="0" destOrd="0" presId="urn:microsoft.com/office/officeart/2005/8/layout/vList2"/>
    <dgm:cxn modelId="{CE3A2F36-B233-40A0-A4AB-E1DDB96E714E}" type="presParOf" srcId="{4E1D9745-B2A6-4C8D-A160-6BD7E6A7561D}" destId="{98BFED8E-7153-4B40-B93D-8121E83404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7DEDB-AD58-BE4F-A6BA-F79FE0AD70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438A5D-05F6-F245-8BFA-D98668189A5A}">
      <dgm:prSet phldrT="[Text]"/>
      <dgm:spPr>
        <a:gradFill rotWithShape="0">
          <a:gsLst>
            <a:gs pos="0">
              <a:srgbClr val="395D68"/>
            </a:gs>
            <a:gs pos="100000">
              <a:schemeClr val="accent2">
                <a:lumMod val="95000"/>
                <a:lumOff val="5000"/>
                <a:alpha val="94000"/>
              </a:schemeClr>
            </a:gs>
          </a:gsLst>
          <a:lin ang="2700000" scaled="1"/>
        </a:gradFill>
      </dgm:spPr>
      <dgm:t>
        <a:bodyPr/>
        <a:lstStyle/>
        <a:p>
          <a:r>
            <a:rPr lang="en-US" dirty="0" err="1"/>
            <a:t>justswap.io</a:t>
          </a:r>
          <a:endParaRPr lang="en-US" dirty="0"/>
        </a:p>
      </dgm:t>
    </dgm:pt>
    <dgm:pt modelId="{54CC25D2-B92C-2E46-8B0B-67E15BAFB834}" type="parTrans" cxnId="{8C7C76CF-C9FB-F84F-A258-FCCD207E98E8}">
      <dgm:prSet/>
      <dgm:spPr/>
      <dgm:t>
        <a:bodyPr/>
        <a:lstStyle/>
        <a:p>
          <a:endParaRPr lang="en-US"/>
        </a:p>
      </dgm:t>
    </dgm:pt>
    <dgm:pt modelId="{39C02960-3F62-4745-8472-53491E6F29E3}" type="sibTrans" cxnId="{8C7C76CF-C9FB-F84F-A258-FCCD207E98E8}">
      <dgm:prSet/>
      <dgm:spPr/>
      <dgm:t>
        <a:bodyPr/>
        <a:lstStyle/>
        <a:p>
          <a:endParaRPr lang="en-US"/>
        </a:p>
      </dgm:t>
    </dgm:pt>
    <dgm:pt modelId="{839C2EAC-5026-AE4B-AA77-C93A148AAE9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dirty="0" err="1">
              <a:hlinkClick xmlns:r="http://schemas.openxmlformats.org/officeDocument/2006/relationships" r:id="rId1"/>
            </a:rPr>
            <a:t>justswap.org</a:t>
          </a:r>
          <a:r>
            <a:rPr lang="en-US" dirty="0">
              <a:hlinkClick xmlns:r="http://schemas.openxmlformats.org/officeDocument/2006/relationships" r:id="rId1"/>
            </a:rPr>
            <a:t>/?lang=</a:t>
          </a:r>
          <a:r>
            <a:rPr lang="en-US" dirty="0" err="1">
              <a:hlinkClick xmlns:r="http://schemas.openxmlformats.org/officeDocument/2006/relationships" r:id="rId1"/>
            </a:rPr>
            <a:t>en</a:t>
          </a:r>
          <a:r>
            <a:rPr lang="en-US" dirty="0">
              <a:hlinkClick xmlns:r="http://schemas.openxmlformats.org/officeDocument/2006/relationships" r:id="rId1"/>
            </a:rPr>
            <a:t>-US#/scan/detail/</a:t>
          </a:r>
          <a:r>
            <a:rPr lang="en-US" dirty="0" err="1">
              <a:hlinkClick xmlns:r="http://schemas.openxmlformats.org/officeDocument/2006/relationships" r:id="rId1"/>
            </a:rPr>
            <a:t>trx</a:t>
          </a:r>
          <a:r>
            <a:rPr lang="en-US" dirty="0">
              <a:hlinkClick xmlns:r="http://schemas.openxmlformats.org/officeDocument/2006/relationships" r:id="rId1"/>
            </a:rPr>
            <a:t>/TQDRp2VCRc3s9X1zx2CgLoauPp44iQVaw8</a:t>
          </a:r>
          <a:endParaRPr lang="en-US" dirty="0"/>
        </a:p>
      </dgm:t>
    </dgm:pt>
    <dgm:pt modelId="{0695020A-A3CA-6E42-8CE2-65D09C6E6CD0}" type="parTrans" cxnId="{A4964EFE-61E7-DF43-ACE4-0673089602CF}">
      <dgm:prSet/>
      <dgm:spPr/>
      <dgm:t>
        <a:bodyPr/>
        <a:lstStyle/>
        <a:p>
          <a:endParaRPr lang="en-US"/>
        </a:p>
      </dgm:t>
    </dgm:pt>
    <dgm:pt modelId="{52E65F1D-8CE2-B344-A114-84FB5C14CFAE}" type="sibTrans" cxnId="{A4964EFE-61E7-DF43-ACE4-0673089602CF}">
      <dgm:prSet/>
      <dgm:spPr/>
      <dgm:t>
        <a:bodyPr/>
        <a:lstStyle/>
        <a:p>
          <a:endParaRPr lang="en-US"/>
        </a:p>
      </dgm:t>
    </dgm:pt>
    <dgm:pt modelId="{E886635D-08D3-4C46-B10D-323381157A7D}">
      <dgm:prSet phldrT="[Text]"/>
      <dgm:spPr>
        <a:gradFill rotWithShape="0">
          <a:gsLst>
            <a:gs pos="0">
              <a:srgbClr val="395D68"/>
            </a:gs>
            <a:gs pos="91000">
              <a:schemeClr val="accent2">
                <a:lumMod val="95000"/>
                <a:lumOff val="5000"/>
                <a:alpha val="94000"/>
              </a:schemeClr>
            </a:gs>
            <a:gs pos="100000">
              <a:schemeClr val="accent2">
                <a:lumMod val="60000"/>
              </a:schemeClr>
            </a:gs>
          </a:gsLst>
          <a:lin ang="2700000" scaled="1"/>
        </a:gradFill>
      </dgm:spPr>
      <dgm:t>
        <a:bodyPr/>
        <a:lstStyle/>
        <a:p>
          <a:r>
            <a:rPr lang="en-US" dirty="0" err="1"/>
            <a:t>cctip.io</a:t>
          </a:r>
          <a:endParaRPr lang="en-US" dirty="0"/>
        </a:p>
      </dgm:t>
    </dgm:pt>
    <dgm:pt modelId="{04B92E48-87C5-D34B-8EBC-E5180D643AEE}" type="parTrans" cxnId="{0E4B6CDA-FE03-494D-8F43-91A906165FDD}">
      <dgm:prSet/>
      <dgm:spPr/>
      <dgm:t>
        <a:bodyPr/>
        <a:lstStyle/>
        <a:p>
          <a:endParaRPr lang="en-US"/>
        </a:p>
      </dgm:t>
    </dgm:pt>
    <dgm:pt modelId="{EA9827BF-BAD3-8344-A18B-DAE92FA2169B}" type="sibTrans" cxnId="{0E4B6CDA-FE03-494D-8F43-91A906165FDD}">
      <dgm:prSet/>
      <dgm:spPr/>
      <dgm:t>
        <a:bodyPr/>
        <a:lstStyle/>
        <a:p>
          <a:endParaRPr lang="en-US"/>
        </a:p>
      </dgm:t>
    </dgm:pt>
    <dgm:pt modelId="{088BB6BC-F0CE-A040-A6C2-A1733EF9027D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</a:t>
          </a:r>
          <a:r>
            <a:rPr lang="en-US" dirty="0" err="1">
              <a:hlinkClick xmlns:r="http://schemas.openxmlformats.org/officeDocument/2006/relationships" r:id="rId2"/>
            </a:rPr>
            <a:t>my.cctip.io</a:t>
          </a:r>
          <a:r>
            <a:rPr lang="en-US" dirty="0">
              <a:hlinkClick xmlns:r="http://schemas.openxmlformats.org/officeDocument/2006/relationships" r:id="rId2"/>
            </a:rPr>
            <a:t>/token/swap/pair/06060001-06090060</a:t>
          </a:r>
          <a:endParaRPr lang="en-US" dirty="0"/>
        </a:p>
      </dgm:t>
    </dgm:pt>
    <dgm:pt modelId="{E3B3E739-B8B1-3B44-94EB-17527954EF20}" type="parTrans" cxnId="{20745E43-55B7-6441-BDD9-CFDA63E7FAF5}">
      <dgm:prSet/>
      <dgm:spPr/>
      <dgm:t>
        <a:bodyPr/>
        <a:lstStyle/>
        <a:p>
          <a:endParaRPr lang="en-US"/>
        </a:p>
      </dgm:t>
    </dgm:pt>
    <dgm:pt modelId="{F194810C-EDE1-2B4D-919B-3D15DB6ADF25}" type="sibTrans" cxnId="{20745E43-55B7-6441-BDD9-CFDA63E7FAF5}">
      <dgm:prSet/>
      <dgm:spPr/>
      <dgm:t>
        <a:bodyPr/>
        <a:lstStyle/>
        <a:p>
          <a:endParaRPr lang="en-US"/>
        </a:p>
      </dgm:t>
    </dgm:pt>
    <dgm:pt modelId="{CFC7B30D-3838-9547-A028-AFBD2BD55177}" type="pres">
      <dgm:prSet presAssocID="{CCA7DEDB-AD58-BE4F-A6BA-F79FE0AD70E5}" presName="linear" presStyleCnt="0">
        <dgm:presLayoutVars>
          <dgm:animLvl val="lvl"/>
          <dgm:resizeHandles val="exact"/>
        </dgm:presLayoutVars>
      </dgm:prSet>
      <dgm:spPr/>
    </dgm:pt>
    <dgm:pt modelId="{38BB1B0C-A1AB-1C4B-9253-A42719607E2D}" type="pres">
      <dgm:prSet presAssocID="{93438A5D-05F6-F245-8BFA-D98668189A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DF2A49-63AF-014B-8831-D1599870187B}" type="pres">
      <dgm:prSet presAssocID="{93438A5D-05F6-F245-8BFA-D98668189A5A}" presName="childText" presStyleLbl="revTx" presStyleIdx="0" presStyleCnt="2">
        <dgm:presLayoutVars>
          <dgm:bulletEnabled val="1"/>
        </dgm:presLayoutVars>
      </dgm:prSet>
      <dgm:spPr/>
    </dgm:pt>
    <dgm:pt modelId="{871495FF-857B-6841-A52E-6C655AC959FC}" type="pres">
      <dgm:prSet presAssocID="{E886635D-08D3-4C46-B10D-323381157A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AF1FF6-B403-C54D-886A-338F44A914C2}" type="pres">
      <dgm:prSet presAssocID="{E886635D-08D3-4C46-B10D-323381157A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DA1041-5811-F542-80DC-70C6AA6B1F1E}" type="presOf" srcId="{93438A5D-05F6-F245-8BFA-D98668189A5A}" destId="{38BB1B0C-A1AB-1C4B-9253-A42719607E2D}" srcOrd="0" destOrd="0" presId="urn:microsoft.com/office/officeart/2005/8/layout/vList2"/>
    <dgm:cxn modelId="{D2495462-44B5-E24E-ACBF-8517901F684E}" type="presOf" srcId="{839C2EAC-5026-AE4B-AA77-C93A148AAE9B}" destId="{9FDF2A49-63AF-014B-8831-D1599870187B}" srcOrd="0" destOrd="0" presId="urn:microsoft.com/office/officeart/2005/8/layout/vList2"/>
    <dgm:cxn modelId="{37ACD242-90B7-8F47-992F-557D0FD5400A}" type="presOf" srcId="{088BB6BC-F0CE-A040-A6C2-A1733EF9027D}" destId="{72AF1FF6-B403-C54D-886A-338F44A914C2}" srcOrd="0" destOrd="0" presId="urn:microsoft.com/office/officeart/2005/8/layout/vList2"/>
    <dgm:cxn modelId="{20745E43-55B7-6441-BDD9-CFDA63E7FAF5}" srcId="{E886635D-08D3-4C46-B10D-323381157A7D}" destId="{088BB6BC-F0CE-A040-A6C2-A1733EF9027D}" srcOrd="0" destOrd="0" parTransId="{E3B3E739-B8B1-3B44-94EB-17527954EF20}" sibTransId="{F194810C-EDE1-2B4D-919B-3D15DB6ADF25}"/>
    <dgm:cxn modelId="{91979364-5B57-5649-9EFF-C73A706F73C3}" type="presOf" srcId="{E886635D-08D3-4C46-B10D-323381157A7D}" destId="{871495FF-857B-6841-A52E-6C655AC959FC}" srcOrd="0" destOrd="0" presId="urn:microsoft.com/office/officeart/2005/8/layout/vList2"/>
    <dgm:cxn modelId="{2BD20B66-C1AD-EA4A-992D-7EFB5B393330}" type="presOf" srcId="{CCA7DEDB-AD58-BE4F-A6BA-F79FE0AD70E5}" destId="{CFC7B30D-3838-9547-A028-AFBD2BD55177}" srcOrd="0" destOrd="0" presId="urn:microsoft.com/office/officeart/2005/8/layout/vList2"/>
    <dgm:cxn modelId="{8C7C76CF-C9FB-F84F-A258-FCCD207E98E8}" srcId="{CCA7DEDB-AD58-BE4F-A6BA-F79FE0AD70E5}" destId="{93438A5D-05F6-F245-8BFA-D98668189A5A}" srcOrd="0" destOrd="0" parTransId="{54CC25D2-B92C-2E46-8B0B-67E15BAFB834}" sibTransId="{39C02960-3F62-4745-8472-53491E6F29E3}"/>
    <dgm:cxn modelId="{0E4B6CDA-FE03-494D-8F43-91A906165FDD}" srcId="{CCA7DEDB-AD58-BE4F-A6BA-F79FE0AD70E5}" destId="{E886635D-08D3-4C46-B10D-323381157A7D}" srcOrd="1" destOrd="0" parTransId="{04B92E48-87C5-D34B-8EBC-E5180D643AEE}" sibTransId="{EA9827BF-BAD3-8344-A18B-DAE92FA2169B}"/>
    <dgm:cxn modelId="{A4964EFE-61E7-DF43-ACE4-0673089602CF}" srcId="{93438A5D-05F6-F245-8BFA-D98668189A5A}" destId="{839C2EAC-5026-AE4B-AA77-C93A148AAE9B}" srcOrd="0" destOrd="0" parTransId="{0695020A-A3CA-6E42-8CE2-65D09C6E6CD0}" sibTransId="{52E65F1D-8CE2-B344-A114-84FB5C14CFAE}"/>
    <dgm:cxn modelId="{0A8DCF2D-25A1-074B-B0B0-71C7DAC365FD}" type="presParOf" srcId="{CFC7B30D-3838-9547-A028-AFBD2BD55177}" destId="{38BB1B0C-A1AB-1C4B-9253-A42719607E2D}" srcOrd="0" destOrd="0" presId="urn:microsoft.com/office/officeart/2005/8/layout/vList2"/>
    <dgm:cxn modelId="{002B8F51-0488-A646-9B28-21621BA3A25F}" type="presParOf" srcId="{CFC7B30D-3838-9547-A028-AFBD2BD55177}" destId="{9FDF2A49-63AF-014B-8831-D1599870187B}" srcOrd="1" destOrd="0" presId="urn:microsoft.com/office/officeart/2005/8/layout/vList2"/>
    <dgm:cxn modelId="{822A232B-F5DB-094E-A3B8-68E743CE9AFD}" type="presParOf" srcId="{CFC7B30D-3838-9547-A028-AFBD2BD55177}" destId="{871495FF-857B-6841-A52E-6C655AC959FC}" srcOrd="2" destOrd="0" presId="urn:microsoft.com/office/officeart/2005/8/layout/vList2"/>
    <dgm:cxn modelId="{788A8DC0-B1E2-2148-BD8A-4B0608566B6E}" type="presParOf" srcId="{CFC7B30D-3838-9547-A028-AFBD2BD55177}" destId="{72AF1FF6-B403-C54D-886A-338F44A914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FF315-991D-45CB-A73F-29507863ABD4}" type="doc">
      <dgm:prSet loTypeId="urn:microsoft.com/office/officeart/2005/8/layout/cycle4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B7263B-4E7A-498B-BF4A-08BC3470F4BE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DJV TOKEN</a:t>
          </a:r>
        </a:p>
      </dgm:t>
    </dgm:pt>
    <dgm:pt modelId="{CE533523-48AA-44E6-BD31-A45E78BD9E47}" type="parTrans" cxnId="{E4086041-2E4A-46D5-AFD8-48362720683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B811724A-E84B-4640-B7EF-0323F0744A83}" type="sibTrans" cxnId="{E4086041-2E4A-46D5-AFD8-48362720683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BA03BC98-D07F-4A09-9A42-FF6EE950D20F}">
      <dgm:prSet phldrT="[Text]" custT="1"/>
      <dgm:spPr/>
      <dgm:t>
        <a:bodyPr/>
        <a:lstStyle/>
        <a:p>
          <a:r>
            <a:rPr lang="en-US" sz="2000" dirty="0">
              <a:latin typeface="Apple Braille Pinpoint 8 Dot" pitchFamily="2" charset="0"/>
            </a:rPr>
            <a:t>Here we are now !</a:t>
          </a:r>
        </a:p>
      </dgm:t>
    </dgm:pt>
    <dgm:pt modelId="{ACEC5423-E9FF-4F85-817E-1D1B319BE880}" type="parTrans" cxnId="{9A4870A0-7A08-40FA-B8CA-9013C2F960E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52CBD9DC-7D00-4271-A298-097952A13CBE}" type="sibTrans" cxnId="{9A4870A0-7A08-40FA-B8CA-9013C2F960E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4C83ABE7-EBBD-44E0-B643-289D764A948F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Ecosystem Network</a:t>
          </a:r>
        </a:p>
      </dgm:t>
    </dgm:pt>
    <dgm:pt modelId="{EAA72C6E-A8A6-4F91-8994-A4FB5957D57C}" type="parTrans" cxnId="{57654CB3-9A9E-4B6C-8CCB-264B9EE1733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411D41A1-6071-45F5-AB93-2767DD6012F0}" type="sibTrans" cxnId="{57654CB3-9A9E-4B6C-8CCB-264B9EE1733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2A883959-540D-4052-A399-5EFC847946F4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Upcoming Development</a:t>
          </a:r>
        </a:p>
      </dgm:t>
    </dgm:pt>
    <dgm:pt modelId="{0EA8DEB1-571E-4FA8-8CFE-EC5A5CFC06CC}" type="parTrans" cxnId="{C3428A3E-6477-480E-B716-8AD534A8939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C8774D6C-C5FB-4C47-A131-A1202D711EA1}" type="sibTrans" cxnId="{C3428A3E-6477-480E-B716-8AD534A8939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EBBD945C-38CD-4928-9481-BB91FD59B9D6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System Integration</a:t>
          </a:r>
        </a:p>
      </dgm:t>
    </dgm:pt>
    <dgm:pt modelId="{52ACF614-7C1D-4E59-9D56-855368356203}" type="parTrans" cxnId="{6DC53ADA-19E4-4899-99C0-CA07EA241242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EF66185F-4CB1-4E8A-B414-50F53EAB5457}" type="sibTrans" cxnId="{6DC53ADA-19E4-4899-99C0-CA07EA241242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0E2CA9B9-9E88-455A-A0FA-B5BB3B2D4302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Upcoming Development</a:t>
          </a:r>
        </a:p>
      </dgm:t>
    </dgm:pt>
    <dgm:pt modelId="{F3EB11BC-DBB2-412F-A312-F64DFD45FF7F}" type="parTrans" cxnId="{3D01650A-38F6-48E0-94EB-31EDB2E6150C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ADE2F1F7-25F3-4D1E-B596-EEF55A36FABC}" type="sibTrans" cxnId="{3D01650A-38F6-48E0-94EB-31EDB2E6150C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84634920-F259-413F-BF88-092CBB3A1D3D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Support System</a:t>
          </a:r>
        </a:p>
      </dgm:t>
    </dgm:pt>
    <dgm:pt modelId="{E80D4442-F0F1-439C-AEE0-D14044888982}" type="parTrans" cxnId="{38144E3B-0818-410B-8966-72C65801248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EA1D1436-BA15-459A-9DC2-0BFE47163834}" type="sibTrans" cxnId="{38144E3B-0818-410B-8966-72C65801248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8527CFFF-247E-495D-9735-61A26F56649B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Upcoming Development</a:t>
          </a:r>
        </a:p>
      </dgm:t>
    </dgm:pt>
    <dgm:pt modelId="{43747607-916F-49DA-92E1-705FC3DC1445}" type="parTrans" cxnId="{C32E9706-0A99-4883-BE01-9AFE8133F64B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CA161349-3F8E-45A0-AE0F-EFFA7CBCE816}" type="sibTrans" cxnId="{C32E9706-0A99-4883-BE01-9AFE8133F64B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62E285F8-6ECE-4067-A323-E9114E36C108}" type="pres">
      <dgm:prSet presAssocID="{1F1FF315-991D-45CB-A73F-29507863ABD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00EA7C-EA70-4841-92BB-D33F688E4D9D}" type="pres">
      <dgm:prSet presAssocID="{1F1FF315-991D-45CB-A73F-29507863ABD4}" presName="children" presStyleCnt="0"/>
      <dgm:spPr/>
    </dgm:pt>
    <dgm:pt modelId="{EA9CA4DE-CF34-41AA-BFF2-A2F19E928005}" type="pres">
      <dgm:prSet presAssocID="{1F1FF315-991D-45CB-A73F-29507863ABD4}" presName="child1group" presStyleCnt="0"/>
      <dgm:spPr/>
    </dgm:pt>
    <dgm:pt modelId="{9616C260-6B2D-4EE1-B48A-B2974DB753CA}" type="pres">
      <dgm:prSet presAssocID="{1F1FF315-991D-45CB-A73F-29507863ABD4}" presName="child1" presStyleLbl="bgAcc1" presStyleIdx="0" presStyleCnt="4"/>
      <dgm:spPr/>
    </dgm:pt>
    <dgm:pt modelId="{3BF7A987-6F35-48D2-B4CB-7F16DDBDA560}" type="pres">
      <dgm:prSet presAssocID="{1F1FF315-991D-45CB-A73F-29507863ABD4}" presName="child1Text" presStyleLbl="bgAcc1" presStyleIdx="0" presStyleCnt="4">
        <dgm:presLayoutVars>
          <dgm:bulletEnabled val="1"/>
        </dgm:presLayoutVars>
      </dgm:prSet>
      <dgm:spPr/>
    </dgm:pt>
    <dgm:pt modelId="{7069A62B-26B0-4D2A-AAE9-15962D8FC210}" type="pres">
      <dgm:prSet presAssocID="{1F1FF315-991D-45CB-A73F-29507863ABD4}" presName="child2group" presStyleCnt="0"/>
      <dgm:spPr/>
    </dgm:pt>
    <dgm:pt modelId="{AD129B39-E694-4578-BF3E-129E7136AD6F}" type="pres">
      <dgm:prSet presAssocID="{1F1FF315-991D-45CB-A73F-29507863ABD4}" presName="child2" presStyleLbl="bgAcc1" presStyleIdx="1" presStyleCnt="4"/>
      <dgm:spPr/>
    </dgm:pt>
    <dgm:pt modelId="{38F95A85-E33C-4E4B-90D8-8CC037710A72}" type="pres">
      <dgm:prSet presAssocID="{1F1FF315-991D-45CB-A73F-29507863ABD4}" presName="child2Text" presStyleLbl="bgAcc1" presStyleIdx="1" presStyleCnt="4">
        <dgm:presLayoutVars>
          <dgm:bulletEnabled val="1"/>
        </dgm:presLayoutVars>
      </dgm:prSet>
      <dgm:spPr/>
    </dgm:pt>
    <dgm:pt modelId="{59E3DB5C-2BED-4500-B555-4C674CEE71B4}" type="pres">
      <dgm:prSet presAssocID="{1F1FF315-991D-45CB-A73F-29507863ABD4}" presName="child3group" presStyleCnt="0"/>
      <dgm:spPr/>
    </dgm:pt>
    <dgm:pt modelId="{A2D6BDC9-17BF-41F7-83D9-E4991536E9AC}" type="pres">
      <dgm:prSet presAssocID="{1F1FF315-991D-45CB-A73F-29507863ABD4}" presName="child3" presStyleLbl="bgAcc1" presStyleIdx="2" presStyleCnt="4"/>
      <dgm:spPr/>
    </dgm:pt>
    <dgm:pt modelId="{79382810-FD43-48B8-8A97-21AD2F27DFCC}" type="pres">
      <dgm:prSet presAssocID="{1F1FF315-991D-45CB-A73F-29507863ABD4}" presName="child3Text" presStyleLbl="bgAcc1" presStyleIdx="2" presStyleCnt="4">
        <dgm:presLayoutVars>
          <dgm:bulletEnabled val="1"/>
        </dgm:presLayoutVars>
      </dgm:prSet>
      <dgm:spPr/>
    </dgm:pt>
    <dgm:pt modelId="{8E220F29-4948-48B1-A5AD-D2014FDD0890}" type="pres">
      <dgm:prSet presAssocID="{1F1FF315-991D-45CB-A73F-29507863ABD4}" presName="child4group" presStyleCnt="0"/>
      <dgm:spPr/>
    </dgm:pt>
    <dgm:pt modelId="{FF83DDC4-287A-42A5-9A65-487CCA00F6C8}" type="pres">
      <dgm:prSet presAssocID="{1F1FF315-991D-45CB-A73F-29507863ABD4}" presName="child4" presStyleLbl="bgAcc1" presStyleIdx="3" presStyleCnt="4"/>
      <dgm:spPr/>
    </dgm:pt>
    <dgm:pt modelId="{981DCF7C-173C-49B9-A8CC-1477938B3202}" type="pres">
      <dgm:prSet presAssocID="{1F1FF315-991D-45CB-A73F-29507863ABD4}" presName="child4Text" presStyleLbl="bgAcc1" presStyleIdx="3" presStyleCnt="4">
        <dgm:presLayoutVars>
          <dgm:bulletEnabled val="1"/>
        </dgm:presLayoutVars>
      </dgm:prSet>
      <dgm:spPr/>
    </dgm:pt>
    <dgm:pt modelId="{26D5D73D-9345-453F-85D9-87F658A07221}" type="pres">
      <dgm:prSet presAssocID="{1F1FF315-991D-45CB-A73F-29507863ABD4}" presName="childPlaceholder" presStyleCnt="0"/>
      <dgm:spPr/>
    </dgm:pt>
    <dgm:pt modelId="{EFB25C09-E021-4D8E-9121-186FAD13D67B}" type="pres">
      <dgm:prSet presAssocID="{1F1FF315-991D-45CB-A73F-29507863ABD4}" presName="circle" presStyleCnt="0"/>
      <dgm:spPr/>
    </dgm:pt>
    <dgm:pt modelId="{BF1CC507-DF84-43A8-9301-5653179AA148}" type="pres">
      <dgm:prSet presAssocID="{1F1FF315-991D-45CB-A73F-29507863ABD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D8CF73C-A302-413E-8C17-ABCD2D5DD3EF}" type="pres">
      <dgm:prSet presAssocID="{1F1FF315-991D-45CB-A73F-29507863ABD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B794CC6-A019-45A7-BA1A-04FAC7614FCC}" type="pres">
      <dgm:prSet presAssocID="{1F1FF315-991D-45CB-A73F-29507863ABD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ACD47D7-2079-4195-9147-EF53F62A7383}" type="pres">
      <dgm:prSet presAssocID="{1F1FF315-991D-45CB-A73F-29507863ABD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0A57C32-60D3-4158-B40E-AB98C292D4D8}" type="pres">
      <dgm:prSet presAssocID="{1F1FF315-991D-45CB-A73F-29507863ABD4}" presName="quadrantPlaceholder" presStyleCnt="0"/>
      <dgm:spPr/>
    </dgm:pt>
    <dgm:pt modelId="{45CDF240-05E0-4D6B-9B90-593FB6FD0620}" type="pres">
      <dgm:prSet presAssocID="{1F1FF315-991D-45CB-A73F-29507863ABD4}" presName="center1" presStyleLbl="fgShp" presStyleIdx="0" presStyleCnt="2"/>
      <dgm:spPr/>
    </dgm:pt>
    <dgm:pt modelId="{53991FA4-2CF8-481E-92F5-0D4A6D15AE59}" type="pres">
      <dgm:prSet presAssocID="{1F1FF315-991D-45CB-A73F-29507863ABD4}" presName="center2" presStyleLbl="fgShp" presStyleIdx="1" presStyleCnt="2"/>
      <dgm:spPr/>
    </dgm:pt>
  </dgm:ptLst>
  <dgm:cxnLst>
    <dgm:cxn modelId="{C32E9706-0A99-4883-BE01-9AFE8133F64B}" srcId="{84634920-F259-413F-BF88-092CBB3A1D3D}" destId="{8527CFFF-247E-495D-9735-61A26F56649B}" srcOrd="0" destOrd="0" parTransId="{43747607-916F-49DA-92E1-705FC3DC1445}" sibTransId="{CA161349-3F8E-45A0-AE0F-EFFA7CBCE816}"/>
    <dgm:cxn modelId="{9437E106-F944-4DA7-BD85-1E1FF3A28114}" type="presOf" srcId="{2A883959-540D-4052-A399-5EFC847946F4}" destId="{38F95A85-E33C-4E4B-90D8-8CC037710A72}" srcOrd="1" destOrd="0" presId="urn:microsoft.com/office/officeart/2005/8/layout/cycle4"/>
    <dgm:cxn modelId="{3D01650A-38F6-48E0-94EB-31EDB2E6150C}" srcId="{EBBD945C-38CD-4928-9481-BB91FD59B9D6}" destId="{0E2CA9B9-9E88-455A-A0FA-B5BB3B2D4302}" srcOrd="0" destOrd="0" parTransId="{F3EB11BC-DBB2-412F-A312-F64DFD45FF7F}" sibTransId="{ADE2F1F7-25F3-4D1E-B596-EEF55A36FABC}"/>
    <dgm:cxn modelId="{BD73B816-9951-455D-8F2C-DBD1CEE0A11A}" type="presOf" srcId="{BA03BC98-D07F-4A09-9A42-FF6EE950D20F}" destId="{9616C260-6B2D-4EE1-B48A-B2974DB753CA}" srcOrd="0" destOrd="0" presId="urn:microsoft.com/office/officeart/2005/8/layout/cycle4"/>
    <dgm:cxn modelId="{1D74AD21-03D0-491D-A95D-50D608D6BFB3}" type="presOf" srcId="{8527CFFF-247E-495D-9735-61A26F56649B}" destId="{FF83DDC4-287A-42A5-9A65-487CCA00F6C8}" srcOrd="0" destOrd="0" presId="urn:microsoft.com/office/officeart/2005/8/layout/cycle4"/>
    <dgm:cxn modelId="{E2071922-43D9-4F57-9B7F-E712D7D97FB7}" type="presOf" srcId="{84634920-F259-413F-BF88-092CBB3A1D3D}" destId="{2ACD47D7-2079-4195-9147-EF53F62A7383}" srcOrd="0" destOrd="0" presId="urn:microsoft.com/office/officeart/2005/8/layout/cycle4"/>
    <dgm:cxn modelId="{23454D27-4BF0-459B-B2A1-D1D6A5B2CC70}" type="presOf" srcId="{92B7263B-4E7A-498B-BF4A-08BC3470F4BE}" destId="{BF1CC507-DF84-43A8-9301-5653179AA148}" srcOrd="0" destOrd="0" presId="urn:microsoft.com/office/officeart/2005/8/layout/cycle4"/>
    <dgm:cxn modelId="{38144E3B-0818-410B-8966-72C658012487}" srcId="{1F1FF315-991D-45CB-A73F-29507863ABD4}" destId="{84634920-F259-413F-BF88-092CBB3A1D3D}" srcOrd="3" destOrd="0" parTransId="{E80D4442-F0F1-439C-AEE0-D14044888982}" sibTransId="{EA1D1436-BA15-459A-9DC2-0BFE47163834}"/>
    <dgm:cxn modelId="{C3428A3E-6477-480E-B716-8AD534A89393}" srcId="{4C83ABE7-EBBD-44E0-B643-289D764A948F}" destId="{2A883959-540D-4052-A399-5EFC847946F4}" srcOrd="0" destOrd="0" parTransId="{0EA8DEB1-571E-4FA8-8CFE-EC5A5CFC06CC}" sibTransId="{C8774D6C-C5FB-4C47-A131-A1202D711EA1}"/>
    <dgm:cxn modelId="{E4086041-2E4A-46D5-AFD8-483627206833}" srcId="{1F1FF315-991D-45CB-A73F-29507863ABD4}" destId="{92B7263B-4E7A-498B-BF4A-08BC3470F4BE}" srcOrd="0" destOrd="0" parTransId="{CE533523-48AA-44E6-BD31-A45E78BD9E47}" sibTransId="{B811724A-E84B-4640-B7EF-0323F0744A83}"/>
    <dgm:cxn modelId="{B43D4D47-3249-4297-867E-634538291859}" type="presOf" srcId="{BA03BC98-D07F-4A09-9A42-FF6EE950D20F}" destId="{3BF7A987-6F35-48D2-B4CB-7F16DDBDA560}" srcOrd="1" destOrd="0" presId="urn:microsoft.com/office/officeart/2005/8/layout/cycle4"/>
    <dgm:cxn modelId="{19459074-576C-4B54-ABFC-4A762C699220}" type="presOf" srcId="{4C83ABE7-EBBD-44E0-B643-289D764A948F}" destId="{4D8CF73C-A302-413E-8C17-ABCD2D5DD3EF}" srcOrd="0" destOrd="0" presId="urn:microsoft.com/office/officeart/2005/8/layout/cycle4"/>
    <dgm:cxn modelId="{D3166C56-DE10-41DE-BC13-EC41F4A9A7CE}" type="presOf" srcId="{EBBD945C-38CD-4928-9481-BB91FD59B9D6}" destId="{DB794CC6-A019-45A7-BA1A-04FAC7614FCC}" srcOrd="0" destOrd="0" presId="urn:microsoft.com/office/officeart/2005/8/layout/cycle4"/>
    <dgm:cxn modelId="{9A4870A0-7A08-40FA-B8CA-9013C2F960E7}" srcId="{92B7263B-4E7A-498B-BF4A-08BC3470F4BE}" destId="{BA03BC98-D07F-4A09-9A42-FF6EE950D20F}" srcOrd="0" destOrd="0" parTransId="{ACEC5423-E9FF-4F85-817E-1D1B319BE880}" sibTransId="{52CBD9DC-7D00-4271-A298-097952A13CBE}"/>
    <dgm:cxn modelId="{57654CB3-9A9E-4B6C-8CCB-264B9EE17331}" srcId="{1F1FF315-991D-45CB-A73F-29507863ABD4}" destId="{4C83ABE7-EBBD-44E0-B643-289D764A948F}" srcOrd="1" destOrd="0" parTransId="{EAA72C6E-A8A6-4F91-8994-A4FB5957D57C}" sibTransId="{411D41A1-6071-45F5-AB93-2767DD6012F0}"/>
    <dgm:cxn modelId="{5BA39FC5-647F-41C8-937D-90192D3E3765}" type="presOf" srcId="{1F1FF315-991D-45CB-A73F-29507863ABD4}" destId="{62E285F8-6ECE-4067-A323-E9114E36C108}" srcOrd="0" destOrd="0" presId="urn:microsoft.com/office/officeart/2005/8/layout/cycle4"/>
    <dgm:cxn modelId="{6DC53ADA-19E4-4899-99C0-CA07EA241242}" srcId="{1F1FF315-991D-45CB-A73F-29507863ABD4}" destId="{EBBD945C-38CD-4928-9481-BB91FD59B9D6}" srcOrd="2" destOrd="0" parTransId="{52ACF614-7C1D-4E59-9D56-855368356203}" sibTransId="{EF66185F-4CB1-4E8A-B414-50F53EAB5457}"/>
    <dgm:cxn modelId="{1850C9E0-DA25-498B-8597-8BD133BC5E3D}" type="presOf" srcId="{8527CFFF-247E-495D-9735-61A26F56649B}" destId="{981DCF7C-173C-49B9-A8CC-1477938B3202}" srcOrd="1" destOrd="0" presId="urn:microsoft.com/office/officeart/2005/8/layout/cycle4"/>
    <dgm:cxn modelId="{FFE981F2-0654-4FAF-BB0D-3BB0AAF55152}" type="presOf" srcId="{0E2CA9B9-9E88-455A-A0FA-B5BB3B2D4302}" destId="{A2D6BDC9-17BF-41F7-83D9-E4991536E9AC}" srcOrd="0" destOrd="0" presId="urn:microsoft.com/office/officeart/2005/8/layout/cycle4"/>
    <dgm:cxn modelId="{2E714FF6-65ED-4347-BF97-0DFEF1BD6140}" type="presOf" srcId="{0E2CA9B9-9E88-455A-A0FA-B5BB3B2D4302}" destId="{79382810-FD43-48B8-8A97-21AD2F27DFCC}" srcOrd="1" destOrd="0" presId="urn:microsoft.com/office/officeart/2005/8/layout/cycle4"/>
    <dgm:cxn modelId="{0E93A1F6-0978-4DBE-A4C3-0B1A79C80E6B}" type="presOf" srcId="{2A883959-540D-4052-A399-5EFC847946F4}" destId="{AD129B39-E694-4578-BF3E-129E7136AD6F}" srcOrd="0" destOrd="0" presId="urn:microsoft.com/office/officeart/2005/8/layout/cycle4"/>
    <dgm:cxn modelId="{7C2654F5-0864-4357-9E80-6A97E520B478}" type="presParOf" srcId="{62E285F8-6ECE-4067-A323-E9114E36C108}" destId="{8700EA7C-EA70-4841-92BB-D33F688E4D9D}" srcOrd="0" destOrd="0" presId="urn:microsoft.com/office/officeart/2005/8/layout/cycle4"/>
    <dgm:cxn modelId="{7BEC824D-975B-4285-BBED-15D7FF9F32F7}" type="presParOf" srcId="{8700EA7C-EA70-4841-92BB-D33F688E4D9D}" destId="{EA9CA4DE-CF34-41AA-BFF2-A2F19E928005}" srcOrd="0" destOrd="0" presId="urn:microsoft.com/office/officeart/2005/8/layout/cycle4"/>
    <dgm:cxn modelId="{4E510919-11FF-42E0-B266-AA9EEE097DCF}" type="presParOf" srcId="{EA9CA4DE-CF34-41AA-BFF2-A2F19E928005}" destId="{9616C260-6B2D-4EE1-B48A-B2974DB753CA}" srcOrd="0" destOrd="0" presId="urn:microsoft.com/office/officeart/2005/8/layout/cycle4"/>
    <dgm:cxn modelId="{5F3CABDB-C478-4F3D-AFD7-9B268F606C2F}" type="presParOf" srcId="{EA9CA4DE-CF34-41AA-BFF2-A2F19E928005}" destId="{3BF7A987-6F35-48D2-B4CB-7F16DDBDA560}" srcOrd="1" destOrd="0" presId="urn:microsoft.com/office/officeart/2005/8/layout/cycle4"/>
    <dgm:cxn modelId="{F2A827D3-1159-44D4-9E71-DE542052D96A}" type="presParOf" srcId="{8700EA7C-EA70-4841-92BB-D33F688E4D9D}" destId="{7069A62B-26B0-4D2A-AAE9-15962D8FC210}" srcOrd="1" destOrd="0" presId="urn:microsoft.com/office/officeart/2005/8/layout/cycle4"/>
    <dgm:cxn modelId="{DC6694D5-B485-4826-ABCD-7653D432F301}" type="presParOf" srcId="{7069A62B-26B0-4D2A-AAE9-15962D8FC210}" destId="{AD129B39-E694-4578-BF3E-129E7136AD6F}" srcOrd="0" destOrd="0" presId="urn:microsoft.com/office/officeart/2005/8/layout/cycle4"/>
    <dgm:cxn modelId="{F6F410FA-36D6-4AA1-B06B-674AAA67108A}" type="presParOf" srcId="{7069A62B-26B0-4D2A-AAE9-15962D8FC210}" destId="{38F95A85-E33C-4E4B-90D8-8CC037710A72}" srcOrd="1" destOrd="0" presId="urn:microsoft.com/office/officeart/2005/8/layout/cycle4"/>
    <dgm:cxn modelId="{894C2171-5DC3-479B-8A84-2A93B8003879}" type="presParOf" srcId="{8700EA7C-EA70-4841-92BB-D33F688E4D9D}" destId="{59E3DB5C-2BED-4500-B555-4C674CEE71B4}" srcOrd="2" destOrd="0" presId="urn:microsoft.com/office/officeart/2005/8/layout/cycle4"/>
    <dgm:cxn modelId="{24F230EF-4AA2-4BE6-948F-C4EF8C33B850}" type="presParOf" srcId="{59E3DB5C-2BED-4500-B555-4C674CEE71B4}" destId="{A2D6BDC9-17BF-41F7-83D9-E4991536E9AC}" srcOrd="0" destOrd="0" presId="urn:microsoft.com/office/officeart/2005/8/layout/cycle4"/>
    <dgm:cxn modelId="{51A31030-5EFF-4A6A-B073-6E730DFADADD}" type="presParOf" srcId="{59E3DB5C-2BED-4500-B555-4C674CEE71B4}" destId="{79382810-FD43-48B8-8A97-21AD2F27DFCC}" srcOrd="1" destOrd="0" presId="urn:microsoft.com/office/officeart/2005/8/layout/cycle4"/>
    <dgm:cxn modelId="{7EA4924F-EEEE-428A-B24A-EEF866BA8EC5}" type="presParOf" srcId="{8700EA7C-EA70-4841-92BB-D33F688E4D9D}" destId="{8E220F29-4948-48B1-A5AD-D2014FDD0890}" srcOrd="3" destOrd="0" presId="urn:microsoft.com/office/officeart/2005/8/layout/cycle4"/>
    <dgm:cxn modelId="{97F25A98-1D44-4E96-BDC0-C98250210EB1}" type="presParOf" srcId="{8E220F29-4948-48B1-A5AD-D2014FDD0890}" destId="{FF83DDC4-287A-42A5-9A65-487CCA00F6C8}" srcOrd="0" destOrd="0" presId="urn:microsoft.com/office/officeart/2005/8/layout/cycle4"/>
    <dgm:cxn modelId="{8797CEDF-E9A2-4CA0-9AE3-658B87948773}" type="presParOf" srcId="{8E220F29-4948-48B1-A5AD-D2014FDD0890}" destId="{981DCF7C-173C-49B9-A8CC-1477938B3202}" srcOrd="1" destOrd="0" presId="urn:microsoft.com/office/officeart/2005/8/layout/cycle4"/>
    <dgm:cxn modelId="{075707F4-A745-4B31-A72F-E46AD646BD2A}" type="presParOf" srcId="{8700EA7C-EA70-4841-92BB-D33F688E4D9D}" destId="{26D5D73D-9345-453F-85D9-87F658A07221}" srcOrd="4" destOrd="0" presId="urn:microsoft.com/office/officeart/2005/8/layout/cycle4"/>
    <dgm:cxn modelId="{4DAB85DA-51CB-4DCF-B741-90476C1F1480}" type="presParOf" srcId="{62E285F8-6ECE-4067-A323-E9114E36C108}" destId="{EFB25C09-E021-4D8E-9121-186FAD13D67B}" srcOrd="1" destOrd="0" presId="urn:microsoft.com/office/officeart/2005/8/layout/cycle4"/>
    <dgm:cxn modelId="{BF169189-B990-4C77-8D0D-DCEFF2A57802}" type="presParOf" srcId="{EFB25C09-E021-4D8E-9121-186FAD13D67B}" destId="{BF1CC507-DF84-43A8-9301-5653179AA148}" srcOrd="0" destOrd="0" presId="urn:microsoft.com/office/officeart/2005/8/layout/cycle4"/>
    <dgm:cxn modelId="{A98783A8-0059-4528-BF26-33EE83EEC87F}" type="presParOf" srcId="{EFB25C09-E021-4D8E-9121-186FAD13D67B}" destId="{4D8CF73C-A302-413E-8C17-ABCD2D5DD3EF}" srcOrd="1" destOrd="0" presId="urn:microsoft.com/office/officeart/2005/8/layout/cycle4"/>
    <dgm:cxn modelId="{0531BE4D-2F3C-4814-9CEE-DD200E29FAAF}" type="presParOf" srcId="{EFB25C09-E021-4D8E-9121-186FAD13D67B}" destId="{DB794CC6-A019-45A7-BA1A-04FAC7614FCC}" srcOrd="2" destOrd="0" presId="urn:microsoft.com/office/officeart/2005/8/layout/cycle4"/>
    <dgm:cxn modelId="{7CC67457-52F8-4F7C-8A09-CC03853D7722}" type="presParOf" srcId="{EFB25C09-E021-4D8E-9121-186FAD13D67B}" destId="{2ACD47D7-2079-4195-9147-EF53F62A7383}" srcOrd="3" destOrd="0" presId="urn:microsoft.com/office/officeart/2005/8/layout/cycle4"/>
    <dgm:cxn modelId="{3B3799DD-1ECE-4FDB-80DE-3680F886DA1B}" type="presParOf" srcId="{EFB25C09-E021-4D8E-9121-186FAD13D67B}" destId="{70A57C32-60D3-4158-B40E-AB98C292D4D8}" srcOrd="4" destOrd="0" presId="urn:microsoft.com/office/officeart/2005/8/layout/cycle4"/>
    <dgm:cxn modelId="{47BE20C4-BDB4-4270-A996-8AAFEE9E53ED}" type="presParOf" srcId="{62E285F8-6ECE-4067-A323-E9114E36C108}" destId="{45CDF240-05E0-4D6B-9B90-593FB6FD0620}" srcOrd="2" destOrd="0" presId="urn:microsoft.com/office/officeart/2005/8/layout/cycle4"/>
    <dgm:cxn modelId="{4A1FBC60-3EC8-43E3-A158-18F4361C0DCC}" type="presParOf" srcId="{62E285F8-6ECE-4067-A323-E9114E36C108}" destId="{53991FA4-2CF8-481E-92F5-0D4A6D15AE5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A6B4C4-BA2D-4ECE-9404-EAD84221D48C}" type="doc">
      <dgm:prSet loTypeId="urn:microsoft.com/office/officeart/2008/layout/VerticalAccen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6FA9BA-DCC0-4BB5-A4F6-FC6F96E315A3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Mission</a:t>
          </a:r>
        </a:p>
      </dgm:t>
    </dgm:pt>
    <dgm:pt modelId="{91AA9BE9-6933-4278-8BF1-9E03D7CAF6DF}" type="parTrans" cxnId="{094C067A-8D26-491F-90D1-5316D0F8860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C74403F9-87E7-499D-85B0-C515E8832566}" type="sibTrans" cxnId="{094C067A-8D26-491F-90D1-5316D0F88607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96B9678D-00A3-429B-B4DB-3273B761FE59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Our Mission is to create a unique one stop solution in social network and payment platform, make it universally accessible ecosystem.</a:t>
          </a:r>
        </a:p>
      </dgm:t>
    </dgm:pt>
    <dgm:pt modelId="{7E622D98-977A-45A4-B50E-2EDDDCAD7D7D}" type="parTrans" cxnId="{BB1E72B7-79AE-401E-8E09-798E329618E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5FC65E18-E7B0-4E6B-B3CD-6E80EA26F592}" type="sibTrans" cxnId="{BB1E72B7-79AE-401E-8E09-798E329618E1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B7E58805-C1C9-4867-935C-807AC04FB1FE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Vision</a:t>
          </a:r>
        </a:p>
      </dgm:t>
    </dgm:pt>
    <dgm:pt modelId="{05BBD653-CA35-4C28-8AFA-7983C99996A6}" type="parTrans" cxnId="{0A44025E-7DAA-4694-B27F-19ECD5B42152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CD413172-59F2-4163-A2D5-FE321829709D}" type="sibTrans" cxnId="{0A44025E-7DAA-4694-B27F-19ECD5B42152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3AA9A55A-26AC-4D62-8F48-C8F29F761991}">
      <dgm:prSet phldrT="[Text]"/>
      <dgm:spPr/>
      <dgm:t>
        <a:bodyPr/>
        <a:lstStyle/>
        <a:p>
          <a:r>
            <a:rPr lang="en-US" dirty="0">
              <a:latin typeface="Apple Braille Pinpoint 8 Dot" pitchFamily="2" charset="0"/>
            </a:rPr>
            <a:t>Our Vision is to create future accessible social platform as network for promotion of new coins or tokens through innovative technology and products.</a:t>
          </a:r>
        </a:p>
      </dgm:t>
    </dgm:pt>
    <dgm:pt modelId="{7F51F792-B76A-4748-9F25-96759829D6DD}" type="parTrans" cxnId="{6CAED4DC-6D2B-4A02-A82D-812C2D4297D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27DA9713-B9C4-47EA-AFED-E552FD887FB0}" type="sibTrans" cxnId="{6CAED4DC-6D2B-4A02-A82D-812C2D4297D3}">
      <dgm:prSet/>
      <dgm:spPr/>
      <dgm:t>
        <a:bodyPr/>
        <a:lstStyle/>
        <a:p>
          <a:endParaRPr lang="en-US">
            <a:latin typeface="Apple Braille Pinpoint 8 Dot" pitchFamily="2" charset="0"/>
          </a:endParaRPr>
        </a:p>
      </dgm:t>
    </dgm:pt>
    <dgm:pt modelId="{21ABCCA9-86BB-418A-AF09-7A5EDE0EAE69}" type="pres">
      <dgm:prSet presAssocID="{35A6B4C4-BA2D-4ECE-9404-EAD84221D48C}" presName="Name0" presStyleCnt="0">
        <dgm:presLayoutVars>
          <dgm:chMax/>
          <dgm:chPref/>
          <dgm:dir/>
        </dgm:presLayoutVars>
      </dgm:prSet>
      <dgm:spPr/>
    </dgm:pt>
    <dgm:pt modelId="{8145B8AF-EFF5-4335-B52E-6822585B710B}" type="pres">
      <dgm:prSet presAssocID="{7A6FA9BA-DCC0-4BB5-A4F6-FC6F96E315A3}" presName="parenttextcomposite" presStyleCnt="0"/>
      <dgm:spPr/>
    </dgm:pt>
    <dgm:pt modelId="{74AB0C3E-D452-4E1B-B43F-1E7F411B2B8B}" type="pres">
      <dgm:prSet presAssocID="{7A6FA9BA-DCC0-4BB5-A4F6-FC6F96E315A3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9D30B41-74AE-42FA-B79D-4B8B87F0253B}" type="pres">
      <dgm:prSet presAssocID="{7A6FA9BA-DCC0-4BB5-A4F6-FC6F96E315A3}" presName="composite" presStyleCnt="0"/>
      <dgm:spPr/>
    </dgm:pt>
    <dgm:pt modelId="{965F5790-4C70-40C8-9A48-1DAD3F85E0A0}" type="pres">
      <dgm:prSet presAssocID="{7A6FA9BA-DCC0-4BB5-A4F6-FC6F96E315A3}" presName="chevron1" presStyleLbl="alignNode1" presStyleIdx="0" presStyleCnt="14"/>
      <dgm:spPr/>
    </dgm:pt>
    <dgm:pt modelId="{5D019F17-3CAF-4A22-A5B0-2E8FE4156C56}" type="pres">
      <dgm:prSet presAssocID="{7A6FA9BA-DCC0-4BB5-A4F6-FC6F96E315A3}" presName="chevron2" presStyleLbl="alignNode1" presStyleIdx="1" presStyleCnt="14"/>
      <dgm:spPr/>
    </dgm:pt>
    <dgm:pt modelId="{83345A3E-1782-4D89-8A5B-133CF5B32316}" type="pres">
      <dgm:prSet presAssocID="{7A6FA9BA-DCC0-4BB5-A4F6-FC6F96E315A3}" presName="chevron3" presStyleLbl="alignNode1" presStyleIdx="2" presStyleCnt="14"/>
      <dgm:spPr/>
    </dgm:pt>
    <dgm:pt modelId="{3BC589C4-6C8F-4744-AE80-B16126B69BCD}" type="pres">
      <dgm:prSet presAssocID="{7A6FA9BA-DCC0-4BB5-A4F6-FC6F96E315A3}" presName="chevron4" presStyleLbl="alignNode1" presStyleIdx="3" presStyleCnt="14"/>
      <dgm:spPr/>
    </dgm:pt>
    <dgm:pt modelId="{CACD34DF-58E9-49A8-ADE4-047E3C5E31C3}" type="pres">
      <dgm:prSet presAssocID="{7A6FA9BA-DCC0-4BB5-A4F6-FC6F96E315A3}" presName="chevron5" presStyleLbl="alignNode1" presStyleIdx="4" presStyleCnt="14"/>
      <dgm:spPr/>
    </dgm:pt>
    <dgm:pt modelId="{9A6BA9B8-47D3-4173-92EF-F9D406580F5F}" type="pres">
      <dgm:prSet presAssocID="{7A6FA9BA-DCC0-4BB5-A4F6-FC6F96E315A3}" presName="chevron6" presStyleLbl="alignNode1" presStyleIdx="5" presStyleCnt="14"/>
      <dgm:spPr/>
    </dgm:pt>
    <dgm:pt modelId="{37336C82-65F1-4867-A89E-06370211BA48}" type="pres">
      <dgm:prSet presAssocID="{7A6FA9BA-DCC0-4BB5-A4F6-FC6F96E315A3}" presName="chevron7" presStyleLbl="alignNode1" presStyleIdx="6" presStyleCnt="14"/>
      <dgm:spPr/>
    </dgm:pt>
    <dgm:pt modelId="{0DC76F71-9150-4ED6-B4D5-177281D2C2A7}" type="pres">
      <dgm:prSet presAssocID="{7A6FA9BA-DCC0-4BB5-A4F6-FC6F96E315A3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11EA0699-A9B2-4263-8498-B4C2CD02CA8F}" type="pres">
      <dgm:prSet presAssocID="{C74403F9-87E7-499D-85B0-C515E8832566}" presName="sibTrans" presStyleCnt="0"/>
      <dgm:spPr/>
    </dgm:pt>
    <dgm:pt modelId="{EF56A4FB-5D6A-465E-9A6B-472E79FF70E9}" type="pres">
      <dgm:prSet presAssocID="{B7E58805-C1C9-4867-935C-807AC04FB1FE}" presName="parenttextcomposite" presStyleCnt="0"/>
      <dgm:spPr/>
    </dgm:pt>
    <dgm:pt modelId="{AF5FA4DA-5DF0-4103-A9D7-96941B529472}" type="pres">
      <dgm:prSet presAssocID="{B7E58805-C1C9-4867-935C-807AC04FB1FE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547E2560-6285-492E-AB4A-FFF03F7E6FB6}" type="pres">
      <dgm:prSet presAssocID="{B7E58805-C1C9-4867-935C-807AC04FB1FE}" presName="composite" presStyleCnt="0"/>
      <dgm:spPr/>
    </dgm:pt>
    <dgm:pt modelId="{8478608F-EBC6-40DA-8EA7-BB186C49F2F4}" type="pres">
      <dgm:prSet presAssocID="{B7E58805-C1C9-4867-935C-807AC04FB1FE}" presName="chevron1" presStyleLbl="alignNode1" presStyleIdx="7" presStyleCnt="14"/>
      <dgm:spPr/>
    </dgm:pt>
    <dgm:pt modelId="{58A7E5BC-DE67-449A-B911-5960BCBD6540}" type="pres">
      <dgm:prSet presAssocID="{B7E58805-C1C9-4867-935C-807AC04FB1FE}" presName="chevron2" presStyleLbl="alignNode1" presStyleIdx="8" presStyleCnt="14"/>
      <dgm:spPr/>
    </dgm:pt>
    <dgm:pt modelId="{6A20DDBC-FA67-4FBB-84F0-6C89EA9D7B06}" type="pres">
      <dgm:prSet presAssocID="{B7E58805-C1C9-4867-935C-807AC04FB1FE}" presName="chevron3" presStyleLbl="alignNode1" presStyleIdx="9" presStyleCnt="14"/>
      <dgm:spPr/>
    </dgm:pt>
    <dgm:pt modelId="{69B97C46-FBF4-49CC-977F-0898FF5BD403}" type="pres">
      <dgm:prSet presAssocID="{B7E58805-C1C9-4867-935C-807AC04FB1FE}" presName="chevron4" presStyleLbl="alignNode1" presStyleIdx="10" presStyleCnt="14"/>
      <dgm:spPr/>
    </dgm:pt>
    <dgm:pt modelId="{91ABB8A0-3A75-4C14-9CD2-6960249C52C3}" type="pres">
      <dgm:prSet presAssocID="{B7E58805-C1C9-4867-935C-807AC04FB1FE}" presName="chevron5" presStyleLbl="alignNode1" presStyleIdx="11" presStyleCnt="14"/>
      <dgm:spPr/>
    </dgm:pt>
    <dgm:pt modelId="{318DF6B2-99B7-4810-B073-458C6C9D40D7}" type="pres">
      <dgm:prSet presAssocID="{B7E58805-C1C9-4867-935C-807AC04FB1FE}" presName="chevron6" presStyleLbl="alignNode1" presStyleIdx="12" presStyleCnt="14"/>
      <dgm:spPr/>
    </dgm:pt>
    <dgm:pt modelId="{D77F407C-8ECA-4FCE-B538-FA6A21ABB784}" type="pres">
      <dgm:prSet presAssocID="{B7E58805-C1C9-4867-935C-807AC04FB1FE}" presName="chevron7" presStyleLbl="alignNode1" presStyleIdx="13" presStyleCnt="14"/>
      <dgm:spPr/>
    </dgm:pt>
    <dgm:pt modelId="{EF162531-D85E-40BF-A4B4-D97114BFF90A}" type="pres">
      <dgm:prSet presAssocID="{B7E58805-C1C9-4867-935C-807AC04FB1FE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0A44025E-7DAA-4694-B27F-19ECD5B42152}" srcId="{35A6B4C4-BA2D-4ECE-9404-EAD84221D48C}" destId="{B7E58805-C1C9-4867-935C-807AC04FB1FE}" srcOrd="1" destOrd="0" parTransId="{05BBD653-CA35-4C28-8AFA-7983C99996A6}" sibTransId="{CD413172-59F2-4163-A2D5-FE321829709D}"/>
    <dgm:cxn modelId="{E66F6E63-3426-4F29-86B4-778663456547}" type="presOf" srcId="{B7E58805-C1C9-4867-935C-807AC04FB1FE}" destId="{AF5FA4DA-5DF0-4103-A9D7-96941B529472}" srcOrd="0" destOrd="0" presId="urn:microsoft.com/office/officeart/2008/layout/VerticalAccentList"/>
    <dgm:cxn modelId="{C1D3426C-98BD-421B-9A1E-25B022D6CE5F}" type="presOf" srcId="{3AA9A55A-26AC-4D62-8F48-C8F29F761991}" destId="{EF162531-D85E-40BF-A4B4-D97114BFF90A}" srcOrd="0" destOrd="0" presId="urn:microsoft.com/office/officeart/2008/layout/VerticalAccentList"/>
    <dgm:cxn modelId="{39C6F078-3FD4-4F7D-8EA1-72880118C2FE}" type="presOf" srcId="{96B9678D-00A3-429B-B4DB-3273B761FE59}" destId="{0DC76F71-9150-4ED6-B4D5-177281D2C2A7}" srcOrd="0" destOrd="0" presId="urn:microsoft.com/office/officeart/2008/layout/VerticalAccentList"/>
    <dgm:cxn modelId="{094C067A-8D26-491F-90D1-5316D0F88607}" srcId="{35A6B4C4-BA2D-4ECE-9404-EAD84221D48C}" destId="{7A6FA9BA-DCC0-4BB5-A4F6-FC6F96E315A3}" srcOrd="0" destOrd="0" parTransId="{91AA9BE9-6933-4278-8BF1-9E03D7CAF6DF}" sibTransId="{C74403F9-87E7-499D-85B0-C515E8832566}"/>
    <dgm:cxn modelId="{2F643AA9-D066-4B4C-ADFA-3171F6A4AF74}" type="presOf" srcId="{35A6B4C4-BA2D-4ECE-9404-EAD84221D48C}" destId="{21ABCCA9-86BB-418A-AF09-7A5EDE0EAE69}" srcOrd="0" destOrd="0" presId="urn:microsoft.com/office/officeart/2008/layout/VerticalAccentList"/>
    <dgm:cxn modelId="{BB1E72B7-79AE-401E-8E09-798E329618E1}" srcId="{7A6FA9BA-DCC0-4BB5-A4F6-FC6F96E315A3}" destId="{96B9678D-00A3-429B-B4DB-3273B761FE59}" srcOrd="0" destOrd="0" parTransId="{7E622D98-977A-45A4-B50E-2EDDDCAD7D7D}" sibTransId="{5FC65E18-E7B0-4E6B-B3CD-6E80EA26F592}"/>
    <dgm:cxn modelId="{6CAED4DC-6D2B-4A02-A82D-812C2D4297D3}" srcId="{B7E58805-C1C9-4867-935C-807AC04FB1FE}" destId="{3AA9A55A-26AC-4D62-8F48-C8F29F761991}" srcOrd="0" destOrd="0" parTransId="{7F51F792-B76A-4748-9F25-96759829D6DD}" sibTransId="{27DA9713-B9C4-47EA-AFED-E552FD887FB0}"/>
    <dgm:cxn modelId="{9D1E3DE2-1256-42E1-9D60-B692B6A404E5}" type="presOf" srcId="{7A6FA9BA-DCC0-4BB5-A4F6-FC6F96E315A3}" destId="{74AB0C3E-D452-4E1B-B43F-1E7F411B2B8B}" srcOrd="0" destOrd="0" presId="urn:microsoft.com/office/officeart/2008/layout/VerticalAccentList"/>
    <dgm:cxn modelId="{8411FFDA-868F-4C73-9D8D-64D48723958B}" type="presParOf" srcId="{21ABCCA9-86BB-418A-AF09-7A5EDE0EAE69}" destId="{8145B8AF-EFF5-4335-B52E-6822585B710B}" srcOrd="0" destOrd="0" presId="urn:microsoft.com/office/officeart/2008/layout/VerticalAccentList"/>
    <dgm:cxn modelId="{E01C45B9-5CDD-4A91-A860-5BDFC0CF6B26}" type="presParOf" srcId="{8145B8AF-EFF5-4335-B52E-6822585B710B}" destId="{74AB0C3E-D452-4E1B-B43F-1E7F411B2B8B}" srcOrd="0" destOrd="0" presId="urn:microsoft.com/office/officeart/2008/layout/VerticalAccentList"/>
    <dgm:cxn modelId="{06627D81-E393-405D-8219-6246174CA69F}" type="presParOf" srcId="{21ABCCA9-86BB-418A-AF09-7A5EDE0EAE69}" destId="{19D30B41-74AE-42FA-B79D-4B8B87F0253B}" srcOrd="1" destOrd="0" presId="urn:microsoft.com/office/officeart/2008/layout/VerticalAccentList"/>
    <dgm:cxn modelId="{44A7EBA3-E97A-48FC-AEA2-BC0FF226FBE9}" type="presParOf" srcId="{19D30B41-74AE-42FA-B79D-4B8B87F0253B}" destId="{965F5790-4C70-40C8-9A48-1DAD3F85E0A0}" srcOrd="0" destOrd="0" presId="urn:microsoft.com/office/officeart/2008/layout/VerticalAccentList"/>
    <dgm:cxn modelId="{586C929B-B840-49EF-8BAF-8FF44BD12F60}" type="presParOf" srcId="{19D30B41-74AE-42FA-B79D-4B8B87F0253B}" destId="{5D019F17-3CAF-4A22-A5B0-2E8FE4156C56}" srcOrd="1" destOrd="0" presId="urn:microsoft.com/office/officeart/2008/layout/VerticalAccentList"/>
    <dgm:cxn modelId="{11F2CD52-8D43-4196-A0C2-DC7281DE98E1}" type="presParOf" srcId="{19D30B41-74AE-42FA-B79D-4B8B87F0253B}" destId="{83345A3E-1782-4D89-8A5B-133CF5B32316}" srcOrd="2" destOrd="0" presId="urn:microsoft.com/office/officeart/2008/layout/VerticalAccentList"/>
    <dgm:cxn modelId="{36A12583-3DC0-49BE-A35C-73789CD91E85}" type="presParOf" srcId="{19D30B41-74AE-42FA-B79D-4B8B87F0253B}" destId="{3BC589C4-6C8F-4744-AE80-B16126B69BCD}" srcOrd="3" destOrd="0" presId="urn:microsoft.com/office/officeart/2008/layout/VerticalAccentList"/>
    <dgm:cxn modelId="{24C212BC-1026-475A-814D-833C49F1AD9E}" type="presParOf" srcId="{19D30B41-74AE-42FA-B79D-4B8B87F0253B}" destId="{CACD34DF-58E9-49A8-ADE4-047E3C5E31C3}" srcOrd="4" destOrd="0" presId="urn:microsoft.com/office/officeart/2008/layout/VerticalAccentList"/>
    <dgm:cxn modelId="{E1B6216B-8D9E-42CE-A890-221B7B65A347}" type="presParOf" srcId="{19D30B41-74AE-42FA-B79D-4B8B87F0253B}" destId="{9A6BA9B8-47D3-4173-92EF-F9D406580F5F}" srcOrd="5" destOrd="0" presId="urn:microsoft.com/office/officeart/2008/layout/VerticalAccentList"/>
    <dgm:cxn modelId="{497D5784-C81F-4F15-B97E-EBB468F92915}" type="presParOf" srcId="{19D30B41-74AE-42FA-B79D-4B8B87F0253B}" destId="{37336C82-65F1-4867-A89E-06370211BA48}" srcOrd="6" destOrd="0" presId="urn:microsoft.com/office/officeart/2008/layout/VerticalAccentList"/>
    <dgm:cxn modelId="{A906119A-21D5-4408-B53E-11E7F9D535F6}" type="presParOf" srcId="{19D30B41-74AE-42FA-B79D-4B8B87F0253B}" destId="{0DC76F71-9150-4ED6-B4D5-177281D2C2A7}" srcOrd="7" destOrd="0" presId="urn:microsoft.com/office/officeart/2008/layout/VerticalAccentList"/>
    <dgm:cxn modelId="{D48933F1-4836-4EB3-B6B5-74B8507CEB9B}" type="presParOf" srcId="{21ABCCA9-86BB-418A-AF09-7A5EDE0EAE69}" destId="{11EA0699-A9B2-4263-8498-B4C2CD02CA8F}" srcOrd="2" destOrd="0" presId="urn:microsoft.com/office/officeart/2008/layout/VerticalAccentList"/>
    <dgm:cxn modelId="{3EC6028F-4A29-44C8-9372-958CD32C3D01}" type="presParOf" srcId="{21ABCCA9-86BB-418A-AF09-7A5EDE0EAE69}" destId="{EF56A4FB-5D6A-465E-9A6B-472E79FF70E9}" srcOrd="3" destOrd="0" presId="urn:microsoft.com/office/officeart/2008/layout/VerticalAccentList"/>
    <dgm:cxn modelId="{2F73543A-26F8-49A1-9A50-167E11BE2609}" type="presParOf" srcId="{EF56A4FB-5D6A-465E-9A6B-472E79FF70E9}" destId="{AF5FA4DA-5DF0-4103-A9D7-96941B529472}" srcOrd="0" destOrd="0" presId="urn:microsoft.com/office/officeart/2008/layout/VerticalAccentList"/>
    <dgm:cxn modelId="{AF07EFA8-4807-4D73-9AE4-C81000B65E3A}" type="presParOf" srcId="{21ABCCA9-86BB-418A-AF09-7A5EDE0EAE69}" destId="{547E2560-6285-492E-AB4A-FFF03F7E6FB6}" srcOrd="4" destOrd="0" presId="urn:microsoft.com/office/officeart/2008/layout/VerticalAccentList"/>
    <dgm:cxn modelId="{FB4A3531-6634-4F6D-8AEF-3FB745528919}" type="presParOf" srcId="{547E2560-6285-492E-AB4A-FFF03F7E6FB6}" destId="{8478608F-EBC6-40DA-8EA7-BB186C49F2F4}" srcOrd="0" destOrd="0" presId="urn:microsoft.com/office/officeart/2008/layout/VerticalAccentList"/>
    <dgm:cxn modelId="{3BAAEDCB-8B58-4854-84D4-502B78746F9F}" type="presParOf" srcId="{547E2560-6285-492E-AB4A-FFF03F7E6FB6}" destId="{58A7E5BC-DE67-449A-B911-5960BCBD6540}" srcOrd="1" destOrd="0" presId="urn:microsoft.com/office/officeart/2008/layout/VerticalAccentList"/>
    <dgm:cxn modelId="{1E322564-ABF8-443E-BCA7-79F5447DDE07}" type="presParOf" srcId="{547E2560-6285-492E-AB4A-FFF03F7E6FB6}" destId="{6A20DDBC-FA67-4FBB-84F0-6C89EA9D7B06}" srcOrd="2" destOrd="0" presId="urn:microsoft.com/office/officeart/2008/layout/VerticalAccentList"/>
    <dgm:cxn modelId="{E729AC56-C23F-4CC0-BFF5-01B57B905839}" type="presParOf" srcId="{547E2560-6285-492E-AB4A-FFF03F7E6FB6}" destId="{69B97C46-FBF4-49CC-977F-0898FF5BD403}" srcOrd="3" destOrd="0" presId="urn:microsoft.com/office/officeart/2008/layout/VerticalAccentList"/>
    <dgm:cxn modelId="{E8722E85-C157-4488-9171-AFED50C22C81}" type="presParOf" srcId="{547E2560-6285-492E-AB4A-FFF03F7E6FB6}" destId="{91ABB8A0-3A75-4C14-9CD2-6960249C52C3}" srcOrd="4" destOrd="0" presId="urn:microsoft.com/office/officeart/2008/layout/VerticalAccentList"/>
    <dgm:cxn modelId="{01B486FE-2742-4300-8A2D-30EFEC7C5D51}" type="presParOf" srcId="{547E2560-6285-492E-AB4A-FFF03F7E6FB6}" destId="{318DF6B2-99B7-4810-B073-458C6C9D40D7}" srcOrd="5" destOrd="0" presId="urn:microsoft.com/office/officeart/2008/layout/VerticalAccentList"/>
    <dgm:cxn modelId="{B8D53AD3-33F7-4A7C-8D0C-0C508C72ABDD}" type="presParOf" srcId="{547E2560-6285-492E-AB4A-FFF03F7E6FB6}" destId="{D77F407C-8ECA-4FCE-B538-FA6A21ABB784}" srcOrd="6" destOrd="0" presId="urn:microsoft.com/office/officeart/2008/layout/VerticalAccentList"/>
    <dgm:cxn modelId="{380BA7C0-0E41-48D1-96AA-2ADE3C320501}" type="presParOf" srcId="{547E2560-6285-492E-AB4A-FFF03F7E6FB6}" destId="{EF162531-D85E-40BF-A4B4-D97114BFF90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490C4-AB4E-4765-AB3C-33BB9DDC5148}">
      <dsp:nvSpPr>
        <dsp:cNvPr id="0" name=""/>
        <dsp:cNvSpPr/>
      </dsp:nvSpPr>
      <dsp:spPr>
        <a:xfrm>
          <a:off x="0" y="16461"/>
          <a:ext cx="482055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Apple Braille Pinpoint 8 Dot" pitchFamily="2" charset="0"/>
            </a:rPr>
            <a:t>TOKEN FUND ALLOCATION</a:t>
          </a:r>
          <a:endParaRPr lang="en-US" sz="2700" kern="1200" dirty="0">
            <a:latin typeface="Apple Braille Pinpoint 8 Dot" pitchFamily="2" charset="0"/>
          </a:endParaRPr>
        </a:p>
      </dsp:txBody>
      <dsp:txXfrm>
        <a:off x="31613" y="48074"/>
        <a:ext cx="4757327" cy="584369"/>
      </dsp:txXfrm>
    </dsp:sp>
    <dsp:sp modelId="{98BFED8E-7153-4B40-B93D-8121E83404D3}">
      <dsp:nvSpPr>
        <dsp:cNvPr id="0" name=""/>
        <dsp:cNvSpPr/>
      </dsp:nvSpPr>
      <dsp:spPr>
        <a:xfrm>
          <a:off x="0" y="664056"/>
          <a:ext cx="4820553" cy="1844369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5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>
            <a:latin typeface="Apple Braille Pinpoint 8 Dot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Apple Braille Pinpoint 8 Dot" pitchFamily="2" charset="0"/>
            </a:rPr>
            <a:t>Liquidity (15%)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Apple Braille Pinpoint 8 Dot" pitchFamily="2" charset="0"/>
            </a:rPr>
            <a:t>Development (15%)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Apple Braille Pinpoint 8 Dot" pitchFamily="2" charset="0"/>
            </a:rPr>
            <a:t>Marketing (20%)</a:t>
          </a:r>
          <a:endParaRPr lang="en-US" sz="2100" kern="1200" dirty="0">
            <a:latin typeface="Apple Braille Pinpoint 8 Dot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Apple Braille Pinpoint 8 Dot" pitchFamily="2" charset="0"/>
            </a:rPr>
            <a:t>Reserving Fund (50%)</a:t>
          </a:r>
        </a:p>
      </dsp:txBody>
      <dsp:txXfrm>
        <a:off x="0" y="664056"/>
        <a:ext cx="4820553" cy="184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1B0C-A1AB-1C4B-9253-A42719607E2D}">
      <dsp:nvSpPr>
        <dsp:cNvPr id="0" name=""/>
        <dsp:cNvSpPr/>
      </dsp:nvSpPr>
      <dsp:spPr>
        <a:xfrm>
          <a:off x="0" y="424866"/>
          <a:ext cx="8967304" cy="655200"/>
        </a:xfrm>
        <a:prstGeom prst="roundRect">
          <a:avLst/>
        </a:prstGeom>
        <a:gradFill rotWithShape="0">
          <a:gsLst>
            <a:gs pos="0">
              <a:srgbClr val="395D68"/>
            </a:gs>
            <a:gs pos="100000">
              <a:schemeClr val="accent2">
                <a:lumMod val="95000"/>
                <a:lumOff val="5000"/>
                <a:alpha val="94000"/>
              </a:scheme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justswap.io</a:t>
          </a:r>
          <a:endParaRPr lang="en-US" sz="2800" kern="1200" dirty="0"/>
        </a:p>
      </dsp:txBody>
      <dsp:txXfrm>
        <a:off x="31984" y="456850"/>
        <a:ext cx="8903336" cy="591232"/>
      </dsp:txXfrm>
    </dsp:sp>
    <dsp:sp modelId="{9FDF2A49-63AF-014B-8831-D1599870187B}">
      <dsp:nvSpPr>
        <dsp:cNvPr id="0" name=""/>
        <dsp:cNvSpPr/>
      </dsp:nvSpPr>
      <dsp:spPr>
        <a:xfrm>
          <a:off x="0" y="1080066"/>
          <a:ext cx="8967304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71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hlinkClick xmlns:r="http://schemas.openxmlformats.org/officeDocument/2006/relationships" r:id="rId1"/>
            </a:rPr>
            <a:t>https://</a:t>
          </a:r>
          <a:r>
            <a:rPr lang="en-US" sz="2200" kern="1200" dirty="0" err="1">
              <a:hlinkClick xmlns:r="http://schemas.openxmlformats.org/officeDocument/2006/relationships" r:id="rId1"/>
            </a:rPr>
            <a:t>justswap.org</a:t>
          </a:r>
          <a:r>
            <a:rPr lang="en-US" sz="2200" kern="1200" dirty="0">
              <a:hlinkClick xmlns:r="http://schemas.openxmlformats.org/officeDocument/2006/relationships" r:id="rId1"/>
            </a:rPr>
            <a:t>/?lang=</a:t>
          </a:r>
          <a:r>
            <a:rPr lang="en-US" sz="2200" kern="1200" dirty="0" err="1">
              <a:hlinkClick xmlns:r="http://schemas.openxmlformats.org/officeDocument/2006/relationships" r:id="rId1"/>
            </a:rPr>
            <a:t>en</a:t>
          </a:r>
          <a:r>
            <a:rPr lang="en-US" sz="2200" kern="1200" dirty="0">
              <a:hlinkClick xmlns:r="http://schemas.openxmlformats.org/officeDocument/2006/relationships" r:id="rId1"/>
            </a:rPr>
            <a:t>-US#/scan/detail/</a:t>
          </a:r>
          <a:r>
            <a:rPr lang="en-US" sz="2200" kern="1200" dirty="0" err="1">
              <a:hlinkClick xmlns:r="http://schemas.openxmlformats.org/officeDocument/2006/relationships" r:id="rId1"/>
            </a:rPr>
            <a:t>trx</a:t>
          </a:r>
          <a:r>
            <a:rPr lang="en-US" sz="2200" kern="1200" dirty="0">
              <a:hlinkClick xmlns:r="http://schemas.openxmlformats.org/officeDocument/2006/relationships" r:id="rId1"/>
            </a:rPr>
            <a:t>/TQDRp2VCRc3s9X1zx2CgLoauPp44iQVaw8</a:t>
          </a:r>
          <a:endParaRPr lang="en-US" sz="2200" kern="1200" dirty="0"/>
        </a:p>
      </dsp:txBody>
      <dsp:txXfrm>
        <a:off x="0" y="1080066"/>
        <a:ext cx="8967304" cy="652050"/>
      </dsp:txXfrm>
    </dsp:sp>
    <dsp:sp modelId="{871495FF-857B-6841-A52E-6C655AC959FC}">
      <dsp:nvSpPr>
        <dsp:cNvPr id="0" name=""/>
        <dsp:cNvSpPr/>
      </dsp:nvSpPr>
      <dsp:spPr>
        <a:xfrm>
          <a:off x="0" y="1732116"/>
          <a:ext cx="8967304" cy="655200"/>
        </a:xfrm>
        <a:prstGeom prst="roundRect">
          <a:avLst/>
        </a:prstGeom>
        <a:gradFill rotWithShape="0">
          <a:gsLst>
            <a:gs pos="0">
              <a:srgbClr val="395D68"/>
            </a:gs>
            <a:gs pos="91000">
              <a:schemeClr val="accent2">
                <a:lumMod val="95000"/>
                <a:lumOff val="5000"/>
                <a:alpha val="94000"/>
              </a:schemeClr>
            </a:gs>
            <a:gs pos="100000">
              <a:schemeClr val="accent2">
                <a:lumMod val="60000"/>
              </a:scheme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cctip.io</a:t>
          </a:r>
          <a:endParaRPr lang="en-US" sz="2800" kern="1200" dirty="0"/>
        </a:p>
      </dsp:txBody>
      <dsp:txXfrm>
        <a:off x="31984" y="1764100"/>
        <a:ext cx="8903336" cy="591232"/>
      </dsp:txXfrm>
    </dsp:sp>
    <dsp:sp modelId="{72AF1FF6-B403-C54D-886A-338F44A914C2}">
      <dsp:nvSpPr>
        <dsp:cNvPr id="0" name=""/>
        <dsp:cNvSpPr/>
      </dsp:nvSpPr>
      <dsp:spPr>
        <a:xfrm>
          <a:off x="0" y="2387316"/>
          <a:ext cx="8967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71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hlinkClick xmlns:r="http://schemas.openxmlformats.org/officeDocument/2006/relationships" r:id="rId2"/>
            </a:rPr>
            <a:t>https://</a:t>
          </a:r>
          <a:r>
            <a:rPr lang="en-US" sz="2200" kern="1200" dirty="0" err="1">
              <a:hlinkClick xmlns:r="http://schemas.openxmlformats.org/officeDocument/2006/relationships" r:id="rId2"/>
            </a:rPr>
            <a:t>my.cctip.io</a:t>
          </a:r>
          <a:r>
            <a:rPr lang="en-US" sz="2200" kern="1200" dirty="0">
              <a:hlinkClick xmlns:r="http://schemas.openxmlformats.org/officeDocument/2006/relationships" r:id="rId2"/>
            </a:rPr>
            <a:t>/token/swap/pair/06060001-06090060</a:t>
          </a:r>
          <a:endParaRPr lang="en-US" sz="2200" kern="1200" dirty="0"/>
        </a:p>
      </dsp:txBody>
      <dsp:txXfrm>
        <a:off x="0" y="2387316"/>
        <a:ext cx="8967304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6BDC9-17BF-41F7-83D9-E4991536E9AC}">
      <dsp:nvSpPr>
        <dsp:cNvPr id="0" name=""/>
        <dsp:cNvSpPr/>
      </dsp:nvSpPr>
      <dsp:spPr>
        <a:xfrm>
          <a:off x="3600985" y="2965794"/>
          <a:ext cx="2154562" cy="139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pple Braille Pinpoint 8 Dot" pitchFamily="2" charset="0"/>
            </a:rPr>
            <a:t>Upcoming Development</a:t>
          </a:r>
        </a:p>
      </dsp:txBody>
      <dsp:txXfrm>
        <a:off x="4278012" y="3345369"/>
        <a:ext cx="1446877" cy="985435"/>
      </dsp:txXfrm>
    </dsp:sp>
    <dsp:sp modelId="{FF83DDC4-287A-42A5-9A65-487CCA00F6C8}">
      <dsp:nvSpPr>
        <dsp:cNvPr id="0" name=""/>
        <dsp:cNvSpPr/>
      </dsp:nvSpPr>
      <dsp:spPr>
        <a:xfrm>
          <a:off x="85646" y="2965794"/>
          <a:ext cx="2154562" cy="139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pple Braille Pinpoint 8 Dot" pitchFamily="2" charset="0"/>
            </a:rPr>
            <a:t>Upcoming Development</a:t>
          </a:r>
        </a:p>
      </dsp:txBody>
      <dsp:txXfrm>
        <a:off x="116304" y="3345369"/>
        <a:ext cx="1446877" cy="985435"/>
      </dsp:txXfrm>
    </dsp:sp>
    <dsp:sp modelId="{AD129B39-E694-4578-BF3E-129E7136AD6F}">
      <dsp:nvSpPr>
        <dsp:cNvPr id="0" name=""/>
        <dsp:cNvSpPr/>
      </dsp:nvSpPr>
      <dsp:spPr>
        <a:xfrm>
          <a:off x="3600985" y="0"/>
          <a:ext cx="2154562" cy="139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pple Braille Pinpoint 8 Dot" pitchFamily="2" charset="0"/>
            </a:rPr>
            <a:t>Upcoming Development</a:t>
          </a:r>
        </a:p>
      </dsp:txBody>
      <dsp:txXfrm>
        <a:off x="4278012" y="30658"/>
        <a:ext cx="1446877" cy="985435"/>
      </dsp:txXfrm>
    </dsp:sp>
    <dsp:sp modelId="{9616C260-6B2D-4EE1-B48A-B2974DB753CA}">
      <dsp:nvSpPr>
        <dsp:cNvPr id="0" name=""/>
        <dsp:cNvSpPr/>
      </dsp:nvSpPr>
      <dsp:spPr>
        <a:xfrm>
          <a:off x="85646" y="0"/>
          <a:ext cx="2154562" cy="139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pple Braille Pinpoint 8 Dot" pitchFamily="2" charset="0"/>
            </a:rPr>
            <a:t>Here we are now !</a:t>
          </a:r>
        </a:p>
      </dsp:txBody>
      <dsp:txXfrm>
        <a:off x="116304" y="30658"/>
        <a:ext cx="1446877" cy="985435"/>
      </dsp:txXfrm>
    </dsp:sp>
    <dsp:sp modelId="{BF1CC507-DF84-43A8-9301-5653179AA148}">
      <dsp:nvSpPr>
        <dsp:cNvPr id="0" name=""/>
        <dsp:cNvSpPr/>
      </dsp:nvSpPr>
      <dsp:spPr>
        <a:xfrm>
          <a:off x="988468" y="248603"/>
          <a:ext cx="1888513" cy="188851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ple Braille Pinpoint 8 Dot" pitchFamily="2" charset="0"/>
            </a:rPr>
            <a:t>DJV TOKEN</a:t>
          </a:r>
        </a:p>
      </dsp:txBody>
      <dsp:txXfrm>
        <a:off x="1541601" y="801736"/>
        <a:ext cx="1335380" cy="1335380"/>
      </dsp:txXfrm>
    </dsp:sp>
    <dsp:sp modelId="{4D8CF73C-A302-413E-8C17-ABCD2D5DD3EF}">
      <dsp:nvSpPr>
        <dsp:cNvPr id="0" name=""/>
        <dsp:cNvSpPr/>
      </dsp:nvSpPr>
      <dsp:spPr>
        <a:xfrm rot="5400000">
          <a:off x="2964211" y="248603"/>
          <a:ext cx="1888513" cy="1888513"/>
        </a:xfrm>
        <a:prstGeom prst="pieWedge">
          <a:avLst/>
        </a:prstGeom>
        <a:solidFill>
          <a:schemeClr val="accent5">
            <a:hueOff val="-1917649"/>
            <a:satOff val="19399"/>
            <a:lumOff val="-65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ple Braille Pinpoint 8 Dot" pitchFamily="2" charset="0"/>
            </a:rPr>
            <a:t>Ecosystem Network</a:t>
          </a:r>
        </a:p>
      </dsp:txBody>
      <dsp:txXfrm rot="-5400000">
        <a:off x="2964211" y="801736"/>
        <a:ext cx="1335380" cy="1335380"/>
      </dsp:txXfrm>
    </dsp:sp>
    <dsp:sp modelId="{DB794CC6-A019-45A7-BA1A-04FAC7614FCC}">
      <dsp:nvSpPr>
        <dsp:cNvPr id="0" name=""/>
        <dsp:cNvSpPr/>
      </dsp:nvSpPr>
      <dsp:spPr>
        <a:xfrm rot="10800000">
          <a:off x="2964211" y="2224346"/>
          <a:ext cx="1888513" cy="1888513"/>
        </a:xfrm>
        <a:prstGeom prst="pieWedge">
          <a:avLst/>
        </a:prstGeom>
        <a:solidFill>
          <a:schemeClr val="accent5">
            <a:hueOff val="-3835298"/>
            <a:satOff val="38797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ple Braille Pinpoint 8 Dot" pitchFamily="2" charset="0"/>
            </a:rPr>
            <a:t>System Integration</a:t>
          </a:r>
        </a:p>
      </dsp:txBody>
      <dsp:txXfrm rot="10800000">
        <a:off x="2964211" y="2224346"/>
        <a:ext cx="1335380" cy="1335380"/>
      </dsp:txXfrm>
    </dsp:sp>
    <dsp:sp modelId="{2ACD47D7-2079-4195-9147-EF53F62A7383}">
      <dsp:nvSpPr>
        <dsp:cNvPr id="0" name=""/>
        <dsp:cNvSpPr/>
      </dsp:nvSpPr>
      <dsp:spPr>
        <a:xfrm rot="16200000">
          <a:off x="988468" y="2224346"/>
          <a:ext cx="1888513" cy="1888513"/>
        </a:xfrm>
        <a:prstGeom prst="pieWedge">
          <a:avLst/>
        </a:prstGeom>
        <a:solidFill>
          <a:schemeClr val="accent5">
            <a:hueOff val="-5752947"/>
            <a:satOff val="58196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ple Braille Pinpoint 8 Dot" pitchFamily="2" charset="0"/>
            </a:rPr>
            <a:t>Support System</a:t>
          </a:r>
        </a:p>
      </dsp:txBody>
      <dsp:txXfrm rot="5400000">
        <a:off x="1541601" y="2224346"/>
        <a:ext cx="1335380" cy="1335380"/>
      </dsp:txXfrm>
    </dsp:sp>
    <dsp:sp modelId="{45CDF240-05E0-4D6B-9B90-593FB6FD0620}">
      <dsp:nvSpPr>
        <dsp:cNvPr id="0" name=""/>
        <dsp:cNvSpPr/>
      </dsp:nvSpPr>
      <dsp:spPr>
        <a:xfrm>
          <a:off x="2594577" y="1788199"/>
          <a:ext cx="652038" cy="56699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91FA4-2CF8-481E-92F5-0D4A6D15AE59}">
      <dsp:nvSpPr>
        <dsp:cNvPr id="0" name=""/>
        <dsp:cNvSpPr/>
      </dsp:nvSpPr>
      <dsp:spPr>
        <a:xfrm rot="10800000">
          <a:off x="2594577" y="2006272"/>
          <a:ext cx="652038" cy="56699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0C3E-D452-4E1B-B43F-1E7F411B2B8B}">
      <dsp:nvSpPr>
        <dsp:cNvPr id="0" name=""/>
        <dsp:cNvSpPr/>
      </dsp:nvSpPr>
      <dsp:spPr>
        <a:xfrm>
          <a:off x="1291842" y="1949"/>
          <a:ext cx="5542848" cy="50389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pple Braille Pinpoint 8 Dot" pitchFamily="2" charset="0"/>
            </a:rPr>
            <a:t>Mission</a:t>
          </a:r>
        </a:p>
      </dsp:txBody>
      <dsp:txXfrm>
        <a:off x="1291842" y="1949"/>
        <a:ext cx="5542848" cy="503895"/>
      </dsp:txXfrm>
    </dsp:sp>
    <dsp:sp modelId="{965F5790-4C70-40C8-9A48-1DAD3F85E0A0}">
      <dsp:nvSpPr>
        <dsp:cNvPr id="0" name=""/>
        <dsp:cNvSpPr/>
      </dsp:nvSpPr>
      <dsp:spPr>
        <a:xfrm>
          <a:off x="1291842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019F17-3CAF-4A22-A5B0-2E8FE4156C56}">
      <dsp:nvSpPr>
        <dsp:cNvPr id="0" name=""/>
        <dsp:cNvSpPr/>
      </dsp:nvSpPr>
      <dsp:spPr>
        <a:xfrm>
          <a:off x="2070920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45A3E-1782-4D89-8A5B-133CF5B32316}">
      <dsp:nvSpPr>
        <dsp:cNvPr id="0" name=""/>
        <dsp:cNvSpPr/>
      </dsp:nvSpPr>
      <dsp:spPr>
        <a:xfrm>
          <a:off x="2850614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589C4-6C8F-4744-AE80-B16126B69BCD}">
      <dsp:nvSpPr>
        <dsp:cNvPr id="0" name=""/>
        <dsp:cNvSpPr/>
      </dsp:nvSpPr>
      <dsp:spPr>
        <a:xfrm>
          <a:off x="3629692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D34DF-58E9-49A8-ADE4-047E3C5E31C3}">
      <dsp:nvSpPr>
        <dsp:cNvPr id="0" name=""/>
        <dsp:cNvSpPr/>
      </dsp:nvSpPr>
      <dsp:spPr>
        <a:xfrm>
          <a:off x="4409386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6BA9B8-47D3-4173-92EF-F9D406580F5F}">
      <dsp:nvSpPr>
        <dsp:cNvPr id="0" name=""/>
        <dsp:cNvSpPr/>
      </dsp:nvSpPr>
      <dsp:spPr>
        <a:xfrm>
          <a:off x="5188464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36C82-65F1-4867-A89E-06370211BA48}">
      <dsp:nvSpPr>
        <dsp:cNvPr id="0" name=""/>
        <dsp:cNvSpPr/>
      </dsp:nvSpPr>
      <dsp:spPr>
        <a:xfrm>
          <a:off x="5968158" y="505844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76F71-9150-4ED6-B4D5-177281D2C2A7}">
      <dsp:nvSpPr>
        <dsp:cNvPr id="0" name=""/>
        <dsp:cNvSpPr/>
      </dsp:nvSpPr>
      <dsp:spPr>
        <a:xfrm>
          <a:off x="1291842" y="608490"/>
          <a:ext cx="5614905" cy="821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ple Braille Pinpoint 8 Dot" pitchFamily="2" charset="0"/>
            </a:rPr>
            <a:t>Our Mission is to create a unique one stop solution in social network and payment platform, make it universally accessible ecosystem.</a:t>
          </a:r>
        </a:p>
      </dsp:txBody>
      <dsp:txXfrm>
        <a:off x="1291842" y="608490"/>
        <a:ext cx="5614905" cy="821162"/>
      </dsp:txXfrm>
    </dsp:sp>
    <dsp:sp modelId="{AF5FA4DA-5DF0-4103-A9D7-96941B529472}">
      <dsp:nvSpPr>
        <dsp:cNvPr id="0" name=""/>
        <dsp:cNvSpPr/>
      </dsp:nvSpPr>
      <dsp:spPr>
        <a:xfrm>
          <a:off x="1291842" y="1577055"/>
          <a:ext cx="5542848" cy="50389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pple Braille Pinpoint 8 Dot" pitchFamily="2" charset="0"/>
            </a:rPr>
            <a:t>Vision</a:t>
          </a:r>
        </a:p>
      </dsp:txBody>
      <dsp:txXfrm>
        <a:off x="1291842" y="1577055"/>
        <a:ext cx="5542848" cy="503895"/>
      </dsp:txXfrm>
    </dsp:sp>
    <dsp:sp modelId="{8478608F-EBC6-40DA-8EA7-BB186C49F2F4}">
      <dsp:nvSpPr>
        <dsp:cNvPr id="0" name=""/>
        <dsp:cNvSpPr/>
      </dsp:nvSpPr>
      <dsp:spPr>
        <a:xfrm>
          <a:off x="1291842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7E5BC-DE67-449A-B911-5960BCBD6540}">
      <dsp:nvSpPr>
        <dsp:cNvPr id="0" name=""/>
        <dsp:cNvSpPr/>
      </dsp:nvSpPr>
      <dsp:spPr>
        <a:xfrm>
          <a:off x="2070920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0DDBC-FA67-4FBB-84F0-6C89EA9D7B06}">
      <dsp:nvSpPr>
        <dsp:cNvPr id="0" name=""/>
        <dsp:cNvSpPr/>
      </dsp:nvSpPr>
      <dsp:spPr>
        <a:xfrm>
          <a:off x="2850614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97C46-FBF4-49CC-977F-0898FF5BD403}">
      <dsp:nvSpPr>
        <dsp:cNvPr id="0" name=""/>
        <dsp:cNvSpPr/>
      </dsp:nvSpPr>
      <dsp:spPr>
        <a:xfrm>
          <a:off x="3629692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BB8A0-3A75-4C14-9CD2-6960249C52C3}">
      <dsp:nvSpPr>
        <dsp:cNvPr id="0" name=""/>
        <dsp:cNvSpPr/>
      </dsp:nvSpPr>
      <dsp:spPr>
        <a:xfrm>
          <a:off x="4409386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8DF6B2-99B7-4810-B073-458C6C9D40D7}">
      <dsp:nvSpPr>
        <dsp:cNvPr id="0" name=""/>
        <dsp:cNvSpPr/>
      </dsp:nvSpPr>
      <dsp:spPr>
        <a:xfrm>
          <a:off x="5188464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F407C-8ECA-4FCE-B538-FA6A21ABB784}">
      <dsp:nvSpPr>
        <dsp:cNvPr id="0" name=""/>
        <dsp:cNvSpPr/>
      </dsp:nvSpPr>
      <dsp:spPr>
        <a:xfrm>
          <a:off x="5968158" y="2080951"/>
          <a:ext cx="1297026" cy="10264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62531-D85E-40BF-A4B4-D97114BFF90A}">
      <dsp:nvSpPr>
        <dsp:cNvPr id="0" name=""/>
        <dsp:cNvSpPr/>
      </dsp:nvSpPr>
      <dsp:spPr>
        <a:xfrm>
          <a:off x="1291842" y="2183596"/>
          <a:ext cx="5614905" cy="8211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ple Braille Pinpoint 8 Dot" pitchFamily="2" charset="0"/>
            </a:rPr>
            <a:t>Our Vision is to create future accessible social platform as network for promotion of new coins or tokens through innovative technology and products.</a:t>
          </a:r>
        </a:p>
      </dsp:txBody>
      <dsp:txXfrm>
        <a:off x="1291842" y="2183596"/>
        <a:ext cx="5614905" cy="82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7BD0B-6671-4918-806E-AF0774B52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F1A4F-3D55-422C-B8A0-C2EEC91719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EC3D-81A6-4902-813A-4CE4ADA4DAC6}" type="datetimeFigureOut">
              <a:rPr lang="ko-KR" altLang="en-US" smtClean="0"/>
              <a:pPr/>
              <a:t>2021-04-08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C158-C225-492E-802F-7EBCFB6688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DE1C6-A288-45E1-BE0A-B9F0DF7DD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B810D-ABC1-4B66-A2CB-528B918A94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92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A81E5-E22D-CA46-9895-2B6446BAE33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B65F0-EB90-6745-8D25-9AF23BB0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B65F0-EB90-6745-8D25-9AF23BB070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1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6DCE200-6A5B-44AD-8BA4-39183B76E3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1582965"/>
            <a:ext cx="3200400" cy="4627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4A3078-4588-4E96-86C1-13F599F5C29B}"/>
              </a:ext>
            </a:extLst>
          </p:cNvPr>
          <p:cNvGrpSpPr/>
          <p:nvPr userDrawn="1"/>
        </p:nvGrpSpPr>
        <p:grpSpPr>
          <a:xfrm>
            <a:off x="271205" y="1859091"/>
            <a:ext cx="4838803" cy="2658595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060D33-271A-468B-9987-4BA96254D49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19508C-C132-47CB-8BA1-2A0C4356D26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5E587BD-ED49-4D3E-96E2-11ACD04E777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72E355-A917-4604-8BBF-F5E216D7B5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4DD70C-BD3B-4509-B4EE-DF26E1A80A4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7FDFAE-AB58-447C-86FC-1351A6601E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3A8D91F-7660-4232-81FE-488DC2AC4E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F83A023-B3B0-44BD-92B9-E72787A810A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993162-7871-4AA5-9A8F-A51AD4605BD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1B1681F-8DC6-46A8-BFB1-76A007AC4FD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BCFCF77-A335-4EF0-85DC-03901286AF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1B4593F-6DA3-4D30-B277-F7D30889740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그림 개체 틀 2">
            <a:extLst>
              <a:ext uri="{FF2B5EF4-FFF2-40B4-BE49-F238E27FC236}">
                <a16:creationId xmlns:a16="http://schemas.microsoft.com/office/drawing/2014/main" id="{8461A13D-1299-4FAD-978B-612262665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9870" y="2006556"/>
            <a:ext cx="3426249" cy="211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6DCE200-6A5B-44AD-8BA4-39183B76E3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47825" y="1514757"/>
            <a:ext cx="3751192" cy="21147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81A1402A-7868-4896-AF74-EEABBC3179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89141" y="2737691"/>
            <a:ext cx="939337" cy="15207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291E9-382B-4112-ACC6-C5D173E3D86C}"/>
              </a:ext>
            </a:extLst>
          </p:cNvPr>
          <p:cNvSpPr/>
          <p:nvPr userDrawn="1"/>
        </p:nvSpPr>
        <p:spPr>
          <a:xfrm>
            <a:off x="0" y="4756308"/>
            <a:ext cx="12192000" cy="21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6BFBA-0B81-43EC-82B3-3C7685798270}"/>
              </a:ext>
            </a:extLst>
          </p:cNvPr>
          <p:cNvSpPr/>
          <p:nvPr userDrawn="1"/>
        </p:nvSpPr>
        <p:spPr>
          <a:xfrm>
            <a:off x="0" y="942689"/>
            <a:ext cx="8190689" cy="5915313"/>
          </a:xfrm>
          <a:custGeom>
            <a:avLst/>
            <a:gdLst>
              <a:gd name="connsiteX0" fmla="*/ 1864468 w 7960468"/>
              <a:gd name="connsiteY0" fmla="*/ 0 h 5749047"/>
              <a:gd name="connsiteX1" fmla="*/ 7960468 w 7960468"/>
              <a:gd name="connsiteY1" fmla="*/ 5749047 h 5749047"/>
              <a:gd name="connsiteX2" fmla="*/ 6404991 w 7960468"/>
              <a:gd name="connsiteY2" fmla="*/ 5749047 h 5749047"/>
              <a:gd name="connsiteX3" fmla="*/ 1864468 w 7960468"/>
              <a:gd name="connsiteY3" fmla="*/ 1466948 h 5749047"/>
              <a:gd name="connsiteX4" fmla="*/ 0 w 7960468"/>
              <a:gd name="connsiteY4" fmla="*/ 0 h 5749047"/>
              <a:gd name="connsiteX5" fmla="*/ 6096000 w 7960468"/>
              <a:gd name="connsiteY5" fmla="*/ 5749047 h 5749047"/>
              <a:gd name="connsiteX6" fmla="*/ 0 w 7960468"/>
              <a:gd name="connsiteY6" fmla="*/ 5749047 h 57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0468" h="5749047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3B45EF-370E-440A-A20B-2942D298C9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08954"/>
            <a:ext cx="7960468" cy="5749047"/>
          </a:xfrm>
          <a:custGeom>
            <a:avLst/>
            <a:gdLst>
              <a:gd name="connsiteX0" fmla="*/ 1864468 w 7960468"/>
              <a:gd name="connsiteY0" fmla="*/ 0 h 5749047"/>
              <a:gd name="connsiteX1" fmla="*/ 7960468 w 7960468"/>
              <a:gd name="connsiteY1" fmla="*/ 5749047 h 5749047"/>
              <a:gd name="connsiteX2" fmla="*/ 6404991 w 7960468"/>
              <a:gd name="connsiteY2" fmla="*/ 5749047 h 5749047"/>
              <a:gd name="connsiteX3" fmla="*/ 1864468 w 7960468"/>
              <a:gd name="connsiteY3" fmla="*/ 1466948 h 5749047"/>
              <a:gd name="connsiteX4" fmla="*/ 0 w 7960468"/>
              <a:gd name="connsiteY4" fmla="*/ 0 h 5749047"/>
              <a:gd name="connsiteX5" fmla="*/ 6096000 w 7960468"/>
              <a:gd name="connsiteY5" fmla="*/ 5749047 h 5749047"/>
              <a:gd name="connsiteX6" fmla="*/ 0 w 7960468"/>
              <a:gd name="connsiteY6" fmla="*/ 5749047 h 57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0468" h="5749047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35F45-00CB-4203-B075-872C639D40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0AF9A2D-6BC2-414E-9FA2-2BCC6B6CEC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A5C04A-4DC0-45FF-8695-531CFED7EA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A46197D-1598-4D3F-9547-3133C1271A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005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4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1A6D4F-FC45-4108-AABF-2153E98FEC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511468" cy="6858000"/>
          </a:xfrm>
          <a:custGeom>
            <a:avLst/>
            <a:gdLst>
              <a:gd name="connsiteX0" fmla="*/ 3705667 w 9511468"/>
              <a:gd name="connsiteY0" fmla="*/ 0 h 6858000"/>
              <a:gd name="connsiteX1" fmla="*/ 9511468 w 9511468"/>
              <a:gd name="connsiteY1" fmla="*/ 0 h 6858000"/>
              <a:gd name="connsiteX2" fmla="*/ 4549568 w 9511468"/>
              <a:gd name="connsiteY2" fmla="*/ 6858000 h 6858000"/>
              <a:gd name="connsiteX3" fmla="*/ 0 w 9511468"/>
              <a:gd name="connsiteY3" fmla="*/ 6858000 h 6858000"/>
              <a:gd name="connsiteX4" fmla="*/ 0 w 9511468"/>
              <a:gd name="connsiteY4" fmla="*/ 5121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468" h="6858000">
                <a:moveTo>
                  <a:pt x="3705667" y="0"/>
                </a:moveTo>
                <a:lnTo>
                  <a:pt x="9511468" y="0"/>
                </a:lnTo>
                <a:lnTo>
                  <a:pt x="4549568" y="6858000"/>
                </a:lnTo>
                <a:lnTo>
                  <a:pt x="0" y="6858000"/>
                </a:lnTo>
                <a:lnTo>
                  <a:pt x="0" y="51217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5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9AA8BA-F171-4BD8-A11D-2DC0122F65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80714" y="121525"/>
            <a:ext cx="8411286" cy="6736476"/>
          </a:xfrm>
          <a:custGeom>
            <a:avLst/>
            <a:gdLst>
              <a:gd name="connsiteX0" fmla="*/ 5699762 w 8411286"/>
              <a:gd name="connsiteY0" fmla="*/ 5934811 h 6736476"/>
              <a:gd name="connsiteX1" fmla="*/ 5699473 w 8411286"/>
              <a:gd name="connsiteY1" fmla="*/ 5964269 h 6736476"/>
              <a:gd name="connsiteX2" fmla="*/ 5704951 w 8411286"/>
              <a:gd name="connsiteY2" fmla="*/ 6001406 h 6736476"/>
              <a:gd name="connsiteX3" fmla="*/ 5700507 w 8411286"/>
              <a:gd name="connsiteY3" fmla="*/ 5913361 h 6736476"/>
              <a:gd name="connsiteX4" fmla="*/ 5699940 w 8411286"/>
              <a:gd name="connsiteY4" fmla="*/ 5916657 h 6736476"/>
              <a:gd name="connsiteX5" fmla="*/ 5699858 w 8411286"/>
              <a:gd name="connsiteY5" fmla="*/ 5924998 h 6736476"/>
              <a:gd name="connsiteX6" fmla="*/ 6937173 w 8411286"/>
              <a:gd name="connsiteY6" fmla="*/ 0 h 6736476"/>
              <a:gd name="connsiteX7" fmla="*/ 7112847 w 8411286"/>
              <a:gd name="connsiteY7" fmla="*/ 0 h 6736476"/>
              <a:gd name="connsiteX8" fmla="*/ 7165550 w 8411286"/>
              <a:gd name="connsiteY8" fmla="*/ 31998 h 6736476"/>
              <a:gd name="connsiteX9" fmla="*/ 7230172 w 8411286"/>
              <a:gd name="connsiteY9" fmla="*/ 147441 h 6736476"/>
              <a:gd name="connsiteX10" fmla="*/ 7308598 w 8411286"/>
              <a:gd name="connsiteY10" fmla="*/ 296136 h 6736476"/>
              <a:gd name="connsiteX11" fmla="*/ 7361927 w 8411286"/>
              <a:gd name="connsiteY11" fmla="*/ 334407 h 6736476"/>
              <a:gd name="connsiteX12" fmla="*/ 7786681 w 8411286"/>
              <a:gd name="connsiteY12" fmla="*/ 1054668 h 6736476"/>
              <a:gd name="connsiteX13" fmla="*/ 7843148 w 8411286"/>
              <a:gd name="connsiteY13" fmla="*/ 1247910 h 6736476"/>
              <a:gd name="connsiteX14" fmla="*/ 7989333 w 8411286"/>
              <a:gd name="connsiteY14" fmla="*/ 1492598 h 6736476"/>
              <a:gd name="connsiteX15" fmla="*/ 8255980 w 8411286"/>
              <a:gd name="connsiteY15" fmla="*/ 2013344 h 6736476"/>
              <a:gd name="connsiteX16" fmla="*/ 8328759 w 8411286"/>
              <a:gd name="connsiteY16" fmla="*/ 2595576 h 6736476"/>
              <a:gd name="connsiteX17" fmla="*/ 8394636 w 8411286"/>
              <a:gd name="connsiteY17" fmla="*/ 3388617 h 6736476"/>
              <a:gd name="connsiteX18" fmla="*/ 8411286 w 8411286"/>
              <a:gd name="connsiteY18" fmla="*/ 3449238 h 6736476"/>
              <a:gd name="connsiteX19" fmla="*/ 8411286 w 8411286"/>
              <a:gd name="connsiteY19" fmla="*/ 6736476 h 6736476"/>
              <a:gd name="connsiteX20" fmla="*/ 7208192 w 8411286"/>
              <a:gd name="connsiteY20" fmla="*/ 6736476 h 6736476"/>
              <a:gd name="connsiteX21" fmla="*/ 7224525 w 8411286"/>
              <a:gd name="connsiteY21" fmla="*/ 6699435 h 6736476"/>
              <a:gd name="connsiteX22" fmla="*/ 7211350 w 8411286"/>
              <a:gd name="connsiteY22" fmla="*/ 6671829 h 6736476"/>
              <a:gd name="connsiteX23" fmla="*/ 7184371 w 8411286"/>
              <a:gd name="connsiteY23" fmla="*/ 6683122 h 6736476"/>
              <a:gd name="connsiteX24" fmla="*/ 7158021 w 8411286"/>
              <a:gd name="connsiteY24" fmla="*/ 6721394 h 6736476"/>
              <a:gd name="connsiteX25" fmla="*/ 7140347 w 8411286"/>
              <a:gd name="connsiteY25" fmla="*/ 6736476 h 6736476"/>
              <a:gd name="connsiteX26" fmla="*/ 7106917 w 8411286"/>
              <a:gd name="connsiteY26" fmla="*/ 6736476 h 6736476"/>
              <a:gd name="connsiteX27" fmla="*/ 7103015 w 8411286"/>
              <a:gd name="connsiteY27" fmla="*/ 6712307 h 6736476"/>
              <a:gd name="connsiteX28" fmla="*/ 7059519 w 8411286"/>
              <a:gd name="connsiteY28" fmla="*/ 6580228 h 6736476"/>
              <a:gd name="connsiteX29" fmla="*/ 7043833 w 8411286"/>
              <a:gd name="connsiteY29" fmla="*/ 6663045 h 6736476"/>
              <a:gd name="connsiteX30" fmla="*/ 7051205 w 8411286"/>
              <a:gd name="connsiteY30" fmla="*/ 6724845 h 6736476"/>
              <a:gd name="connsiteX31" fmla="*/ 7052770 w 8411286"/>
              <a:gd name="connsiteY31" fmla="*/ 6736476 h 6736476"/>
              <a:gd name="connsiteX32" fmla="*/ 6976399 w 8411286"/>
              <a:gd name="connsiteY32" fmla="*/ 6736476 h 6736476"/>
              <a:gd name="connsiteX33" fmla="*/ 6969171 w 8411286"/>
              <a:gd name="connsiteY33" fmla="*/ 6722022 h 6736476"/>
              <a:gd name="connsiteX34" fmla="*/ 6965668 w 8411286"/>
              <a:gd name="connsiteY34" fmla="*/ 6736476 h 6736476"/>
              <a:gd name="connsiteX35" fmla="*/ 5912639 w 8411286"/>
              <a:gd name="connsiteY35" fmla="*/ 6736476 h 6736476"/>
              <a:gd name="connsiteX36" fmla="*/ 5766309 w 8411286"/>
              <a:gd name="connsiteY36" fmla="*/ 6264493 h 6736476"/>
              <a:gd name="connsiteX37" fmla="*/ 5730397 w 8411286"/>
              <a:gd name="connsiteY37" fmla="*/ 6316172 h 6736476"/>
              <a:gd name="connsiteX38" fmla="*/ 5716685 w 8411286"/>
              <a:gd name="connsiteY38" fmla="*/ 6345706 h 6736476"/>
              <a:gd name="connsiteX39" fmla="*/ 5642847 w 8411286"/>
              <a:gd name="connsiteY39" fmla="*/ 6530301 h 6736476"/>
              <a:gd name="connsiteX40" fmla="*/ 5571861 w 8411286"/>
              <a:gd name="connsiteY40" fmla="*/ 6640910 h 6736476"/>
              <a:gd name="connsiteX41" fmla="*/ 5532211 w 8411286"/>
              <a:gd name="connsiteY41" fmla="*/ 6736476 h 6736476"/>
              <a:gd name="connsiteX42" fmla="*/ 5291750 w 8411286"/>
              <a:gd name="connsiteY42" fmla="*/ 6736476 h 6736476"/>
              <a:gd name="connsiteX43" fmla="*/ 5314799 w 8411286"/>
              <a:gd name="connsiteY43" fmla="*/ 6682196 h 6736476"/>
              <a:gd name="connsiteX44" fmla="*/ 5336949 w 8411286"/>
              <a:gd name="connsiteY44" fmla="*/ 6127357 h 6736476"/>
              <a:gd name="connsiteX45" fmla="*/ 5305304 w 8411286"/>
              <a:gd name="connsiteY45" fmla="*/ 6110481 h 6736476"/>
              <a:gd name="connsiteX46" fmla="*/ 5111217 w 8411286"/>
              <a:gd name="connsiteY46" fmla="*/ 6218074 h 6736476"/>
              <a:gd name="connsiteX47" fmla="*/ 5080627 w 8411286"/>
              <a:gd name="connsiteY47" fmla="*/ 6304567 h 6736476"/>
              <a:gd name="connsiteX48" fmla="*/ 5130204 w 8411286"/>
              <a:gd name="connsiteY48" fmla="*/ 6400558 h 6736476"/>
              <a:gd name="connsiteX49" fmla="*/ 5197713 w 8411286"/>
              <a:gd name="connsiteY49" fmla="*/ 6657933 h 6736476"/>
              <a:gd name="connsiteX50" fmla="*/ 5190329 w 8411286"/>
              <a:gd name="connsiteY50" fmla="*/ 6723333 h 6736476"/>
              <a:gd name="connsiteX51" fmla="*/ 5190795 w 8411286"/>
              <a:gd name="connsiteY51" fmla="*/ 6736476 h 6736476"/>
              <a:gd name="connsiteX52" fmla="*/ 5114216 w 8411286"/>
              <a:gd name="connsiteY52" fmla="*/ 6736476 h 6736476"/>
              <a:gd name="connsiteX53" fmla="*/ 5090121 w 8411286"/>
              <a:gd name="connsiteY53" fmla="*/ 6712785 h 6736476"/>
              <a:gd name="connsiteX54" fmla="*/ 5078517 w 8411286"/>
              <a:gd name="connsiteY54" fmla="*/ 6664264 h 6736476"/>
              <a:gd name="connsiteX55" fmla="*/ 4997297 w 8411286"/>
              <a:gd name="connsiteY55" fmla="*/ 6540849 h 6736476"/>
              <a:gd name="connsiteX56" fmla="*/ 4908691 w 8411286"/>
              <a:gd name="connsiteY56" fmla="*/ 6426928 h 6736476"/>
              <a:gd name="connsiteX57" fmla="*/ 4889705 w 8411286"/>
              <a:gd name="connsiteY57" fmla="*/ 6356255 h 6736476"/>
              <a:gd name="connsiteX58" fmla="*/ 4786333 w 8411286"/>
              <a:gd name="connsiteY58" fmla="*/ 6299293 h 6736476"/>
              <a:gd name="connsiteX59" fmla="*/ 4495200 w 8411286"/>
              <a:gd name="connsiteY59" fmla="*/ 6323556 h 6736476"/>
              <a:gd name="connsiteX60" fmla="*/ 4150274 w 8411286"/>
              <a:gd name="connsiteY60" fmla="*/ 6322500 h 6736476"/>
              <a:gd name="connsiteX61" fmla="*/ 3989940 w 8411286"/>
              <a:gd name="connsiteY61" fmla="*/ 6338322 h 6736476"/>
              <a:gd name="connsiteX62" fmla="*/ 3937199 w 8411286"/>
              <a:gd name="connsiteY62" fmla="*/ 6367857 h 6736476"/>
              <a:gd name="connsiteX63" fmla="*/ 3891842 w 8411286"/>
              <a:gd name="connsiteY63" fmla="*/ 6415324 h 6736476"/>
              <a:gd name="connsiteX64" fmla="*/ 3810620 w 8411286"/>
              <a:gd name="connsiteY64" fmla="*/ 6455409 h 6736476"/>
              <a:gd name="connsiteX65" fmla="*/ 3670329 w 8411286"/>
              <a:gd name="connsiteY65" fmla="*/ 6521863 h 6736476"/>
              <a:gd name="connsiteX66" fmla="*/ 3665055 w 8411286"/>
              <a:gd name="connsiteY66" fmla="*/ 6555617 h 6736476"/>
              <a:gd name="connsiteX67" fmla="*/ 3677927 w 8411286"/>
              <a:gd name="connsiteY67" fmla="*/ 6663210 h 6736476"/>
              <a:gd name="connsiteX68" fmla="*/ 3699047 w 8411286"/>
              <a:gd name="connsiteY68" fmla="*/ 6736476 h 6736476"/>
              <a:gd name="connsiteX69" fmla="*/ 2645249 w 8411286"/>
              <a:gd name="connsiteY69" fmla="*/ 6736476 h 6736476"/>
              <a:gd name="connsiteX70" fmla="*/ 2742086 w 8411286"/>
              <a:gd name="connsiteY70" fmla="*/ 6647385 h 6736476"/>
              <a:gd name="connsiteX71" fmla="*/ 2743140 w 8411286"/>
              <a:gd name="connsiteY71" fmla="*/ 6603084 h 6736476"/>
              <a:gd name="connsiteX72" fmla="*/ 2687235 w 8411286"/>
              <a:gd name="connsiteY72" fmla="*/ 6550343 h 6736476"/>
              <a:gd name="connsiteX73" fmla="*/ 2540616 w 8411286"/>
              <a:gd name="connsiteY73" fmla="*/ 6362583 h 6736476"/>
              <a:gd name="connsiteX74" fmla="*/ 2301170 w 8411286"/>
              <a:gd name="connsiteY74" fmla="*/ 6031369 h 6736476"/>
              <a:gd name="connsiteX75" fmla="*/ 2170371 w 8411286"/>
              <a:gd name="connsiteY75" fmla="*/ 5803528 h 6736476"/>
              <a:gd name="connsiteX76" fmla="*/ 2008983 w 8411286"/>
              <a:gd name="connsiteY76" fmla="*/ 5434340 h 6736476"/>
              <a:gd name="connsiteX77" fmla="*/ 1746334 w 8411286"/>
              <a:gd name="connsiteY77" fmla="*/ 4914312 h 6736476"/>
              <a:gd name="connsiteX78" fmla="*/ 1717853 w 8411286"/>
              <a:gd name="connsiteY78" fmla="*/ 4846804 h 6736476"/>
              <a:gd name="connsiteX79" fmla="*/ 1620809 w 8411286"/>
              <a:gd name="connsiteY79" fmla="*/ 4780349 h 6736476"/>
              <a:gd name="connsiteX80" fmla="*/ 1502668 w 8411286"/>
              <a:gd name="connsiteY80" fmla="*/ 4732882 h 6736476"/>
              <a:gd name="connsiteX81" fmla="*/ 1431996 w 8411286"/>
              <a:gd name="connsiteY81" fmla="*/ 4659044 h 6736476"/>
              <a:gd name="connsiteX82" fmla="*/ 1147194 w 8411286"/>
              <a:gd name="connsiteY82" fmla="*/ 4510315 h 6736476"/>
              <a:gd name="connsiteX83" fmla="*/ 933065 w 8411286"/>
              <a:gd name="connsiteY83" fmla="*/ 4520863 h 6736476"/>
              <a:gd name="connsiteX84" fmla="*/ 779062 w 8411286"/>
              <a:gd name="connsiteY84" fmla="*/ 4470232 h 6736476"/>
              <a:gd name="connsiteX85" fmla="*/ 715772 w 8411286"/>
              <a:gd name="connsiteY85" fmla="*/ 4415381 h 6736476"/>
              <a:gd name="connsiteX86" fmla="*/ 583919 w 8411286"/>
              <a:gd name="connsiteY86" fmla="*/ 4235007 h 6736476"/>
              <a:gd name="connsiteX87" fmla="*/ 567041 w 8411286"/>
              <a:gd name="connsiteY87" fmla="*/ 3954424 h 6736476"/>
              <a:gd name="connsiteX88" fmla="*/ 635604 w 8411286"/>
              <a:gd name="connsiteY88" fmla="*/ 3848942 h 6736476"/>
              <a:gd name="connsiteX89" fmla="*/ 728428 w 8411286"/>
              <a:gd name="connsiteY89" fmla="*/ 3725527 h 6736476"/>
              <a:gd name="connsiteX90" fmla="*/ 756909 w 8411286"/>
              <a:gd name="connsiteY90" fmla="*/ 3679114 h 6736476"/>
              <a:gd name="connsiteX91" fmla="*/ 798047 w 8411286"/>
              <a:gd name="connsiteY91" fmla="*/ 3627429 h 6736476"/>
              <a:gd name="connsiteX92" fmla="*/ 804376 w 8411286"/>
              <a:gd name="connsiteY92" fmla="*/ 3462877 h 6736476"/>
              <a:gd name="connsiteX93" fmla="*/ 693620 w 8411286"/>
              <a:gd name="connsiteY93" fmla="*/ 3265625 h 6736476"/>
              <a:gd name="connsiteX94" fmla="*/ 730538 w 8411286"/>
              <a:gd name="connsiteY94" fmla="*/ 3218158 h 6736476"/>
              <a:gd name="connsiteX95" fmla="*/ 796992 w 8411286"/>
              <a:gd name="connsiteY95" fmla="*/ 3235034 h 6736476"/>
              <a:gd name="connsiteX96" fmla="*/ 844459 w 8411286"/>
              <a:gd name="connsiteY96" fmla="*/ 3233980 h 6736476"/>
              <a:gd name="connsiteX97" fmla="*/ 841295 w 8411286"/>
              <a:gd name="connsiteY97" fmla="*/ 3199171 h 6736476"/>
              <a:gd name="connsiteX98" fmla="*/ 800158 w 8411286"/>
              <a:gd name="connsiteY98" fmla="*/ 3174911 h 6736476"/>
              <a:gd name="connsiteX99" fmla="*/ 615564 w 8411286"/>
              <a:gd name="connsiteY99" fmla="*/ 3159086 h 6736476"/>
              <a:gd name="connsiteX100" fmla="*/ 235828 w 8411286"/>
              <a:gd name="connsiteY100" fmla="*/ 3056770 h 6736476"/>
              <a:gd name="connsiteX101" fmla="*/ 50177 w 8411286"/>
              <a:gd name="connsiteY101" fmla="*/ 2912259 h 6736476"/>
              <a:gd name="connsiteX102" fmla="*/ 1656 w 8411286"/>
              <a:gd name="connsiteY102" fmla="*/ 2697076 h 6736476"/>
              <a:gd name="connsiteX103" fmla="*/ 103975 w 8411286"/>
              <a:gd name="connsiteY103" fmla="*/ 2348984 h 6736476"/>
              <a:gd name="connsiteX104" fmla="*/ 149331 w 8411286"/>
              <a:gd name="connsiteY104" fmla="*/ 2344764 h 6736476"/>
              <a:gd name="connsiteX105" fmla="*/ 134563 w 8411286"/>
              <a:gd name="connsiteY105" fmla="*/ 2317339 h 6736476"/>
              <a:gd name="connsiteX106" fmla="*/ 191525 w 8411286"/>
              <a:gd name="connsiteY106" fmla="*/ 2400669 h 6736476"/>
              <a:gd name="connsiteX107" fmla="*/ 166208 w 8411286"/>
              <a:gd name="connsiteY107" fmla="*/ 2585263 h 6736476"/>
              <a:gd name="connsiteX108" fmla="*/ 160934 w 8411286"/>
              <a:gd name="connsiteY108" fmla="*/ 2716062 h 6736476"/>
              <a:gd name="connsiteX109" fmla="*/ 207347 w 8411286"/>
              <a:gd name="connsiteY109" fmla="*/ 2771968 h 6736476"/>
              <a:gd name="connsiteX110" fmla="*/ 523794 w 8411286"/>
              <a:gd name="connsiteY110" fmla="*/ 2843695 h 6736476"/>
              <a:gd name="connsiteX111" fmla="*/ 1049096 w 8411286"/>
              <a:gd name="connsiteY111" fmla="*/ 2824709 h 6736476"/>
              <a:gd name="connsiteX112" fmla="*/ 1113439 w 8411286"/>
              <a:gd name="connsiteY112" fmla="*/ 2786736 h 6736476"/>
              <a:gd name="connsiteX113" fmla="*/ 1546971 w 8411286"/>
              <a:gd name="connsiteY113" fmla="*/ 2606360 h 6736476"/>
              <a:gd name="connsiteX114" fmla="*/ 1784306 w 8411286"/>
              <a:gd name="connsiteY114" fmla="*/ 2570497 h 6736476"/>
              <a:gd name="connsiteX115" fmla="*/ 1917215 w 8411286"/>
              <a:gd name="connsiteY115" fmla="*/ 2546234 h 6736476"/>
              <a:gd name="connsiteX116" fmla="*/ 2025860 w 8411286"/>
              <a:gd name="connsiteY116" fmla="*/ 2568387 h 6736476"/>
              <a:gd name="connsiteX117" fmla="*/ 2092315 w 8411286"/>
              <a:gd name="connsiteY117" fmla="*/ 2577879 h 6736476"/>
              <a:gd name="connsiteX118" fmla="*/ 2156659 w 8411286"/>
              <a:gd name="connsiteY118" fmla="*/ 2562057 h 6736476"/>
              <a:gd name="connsiteX119" fmla="*/ 2279017 w 8411286"/>
              <a:gd name="connsiteY119" fmla="*/ 2608470 h 6736476"/>
              <a:gd name="connsiteX120" fmla="*/ 2316992 w 8411286"/>
              <a:gd name="connsiteY120" fmla="*/ 2628512 h 6736476"/>
              <a:gd name="connsiteX121" fmla="*/ 2459391 w 8411286"/>
              <a:gd name="connsiteY121" fmla="*/ 2628512 h 6736476"/>
              <a:gd name="connsiteX122" fmla="*/ 2417198 w 8411286"/>
              <a:gd name="connsiteY122" fmla="*/ 2585263 h 6736476"/>
              <a:gd name="connsiteX123" fmla="*/ 2108138 w 8411286"/>
              <a:gd name="connsiteY123" fmla="*/ 2382739 h 6736476"/>
              <a:gd name="connsiteX124" fmla="*/ 1772704 w 8411286"/>
              <a:gd name="connsiteY124" fmla="*/ 2105321 h 6736476"/>
              <a:gd name="connsiteX125" fmla="*/ 1714689 w 8411286"/>
              <a:gd name="connsiteY125" fmla="*/ 1995618 h 6736476"/>
              <a:gd name="connsiteX126" fmla="*/ 1738949 w 8411286"/>
              <a:gd name="connsiteY126" fmla="*/ 1969247 h 6736476"/>
              <a:gd name="connsiteX127" fmla="*/ 1819115 w 8411286"/>
              <a:gd name="connsiteY127" fmla="*/ 2000892 h 6736476"/>
              <a:gd name="connsiteX128" fmla="*/ 2635547 w 8411286"/>
              <a:gd name="connsiteY128" fmla="*/ 2418601 h 6736476"/>
              <a:gd name="connsiteX129" fmla="*/ 2734702 w 8411286"/>
              <a:gd name="connsiteY129" fmla="*/ 2456576 h 6736476"/>
              <a:gd name="connsiteX130" fmla="*/ 2884487 w 8411286"/>
              <a:gd name="connsiteY130" fmla="*/ 2744543 h 6736476"/>
              <a:gd name="connsiteX131" fmla="*/ 2753688 w 8411286"/>
              <a:gd name="connsiteY131" fmla="*/ 2889052 h 6736476"/>
              <a:gd name="connsiteX132" fmla="*/ 2565930 w 8411286"/>
              <a:gd name="connsiteY132" fmla="*/ 2950231 h 6736476"/>
              <a:gd name="connsiteX133" fmla="*/ 2551164 w 8411286"/>
              <a:gd name="connsiteY133" fmla="*/ 2958672 h 6736476"/>
              <a:gd name="connsiteX134" fmla="*/ 2756852 w 8411286"/>
              <a:gd name="connsiteY134" fmla="*/ 3079977 h 6736476"/>
              <a:gd name="connsiteX135" fmla="*/ 3097560 w 8411286"/>
              <a:gd name="connsiteY135" fmla="*/ 3270899 h 6736476"/>
              <a:gd name="connsiteX136" fmla="*/ 3309581 w 8411286"/>
              <a:gd name="connsiteY136" fmla="*/ 3413300 h 6736476"/>
              <a:gd name="connsiteX137" fmla="*/ 3500503 w 8411286"/>
              <a:gd name="connsiteY137" fmla="*/ 3527221 h 6736476"/>
              <a:gd name="connsiteX138" fmla="*/ 3864417 w 8411286"/>
              <a:gd name="connsiteY138" fmla="*/ 3729747 h 6736476"/>
              <a:gd name="connsiteX139" fmla="*/ 4351744 w 8411286"/>
              <a:gd name="connsiteY139" fmla="*/ 3916449 h 6736476"/>
              <a:gd name="connsiteX140" fmla="*/ 5174507 w 8411286"/>
              <a:gd name="connsiteY140" fmla="*/ 3980795 h 6736476"/>
              <a:gd name="connsiteX141" fmla="*/ 5307035 w 8411286"/>
              <a:gd name="connsiteY141" fmla="*/ 3970823 h 6736476"/>
              <a:gd name="connsiteX142" fmla="*/ 5359406 w 8411286"/>
              <a:gd name="connsiteY142" fmla="*/ 3964465 h 6736476"/>
              <a:gd name="connsiteX143" fmla="*/ 5363328 w 8411286"/>
              <a:gd name="connsiteY143" fmla="*/ 3954536 h 6736476"/>
              <a:gd name="connsiteX144" fmla="*/ 5408815 w 8411286"/>
              <a:gd name="connsiteY144" fmla="*/ 3914382 h 6736476"/>
              <a:gd name="connsiteX145" fmla="*/ 5475947 w 8411286"/>
              <a:gd name="connsiteY145" fmla="*/ 3868581 h 6736476"/>
              <a:gd name="connsiteX146" fmla="*/ 5546216 w 8411286"/>
              <a:gd name="connsiteY146" fmla="*/ 3821527 h 6736476"/>
              <a:gd name="connsiteX147" fmla="*/ 5943364 w 8411286"/>
              <a:gd name="connsiteY147" fmla="*/ 3538566 h 6736476"/>
              <a:gd name="connsiteX148" fmla="*/ 5933953 w 8411286"/>
              <a:gd name="connsiteY148" fmla="*/ 3480218 h 6736476"/>
              <a:gd name="connsiteX149" fmla="*/ 5900701 w 8411286"/>
              <a:gd name="connsiteY149" fmla="*/ 3472062 h 6736476"/>
              <a:gd name="connsiteX150" fmla="*/ 5373053 w 8411286"/>
              <a:gd name="connsiteY150" fmla="*/ 3424378 h 6736476"/>
              <a:gd name="connsiteX151" fmla="*/ 5116444 w 8411286"/>
              <a:gd name="connsiteY151" fmla="*/ 3414967 h 6736476"/>
              <a:gd name="connsiteX152" fmla="*/ 5043038 w 8411286"/>
              <a:gd name="connsiteY152" fmla="*/ 3470807 h 6736476"/>
              <a:gd name="connsiteX153" fmla="*/ 5031745 w 8411286"/>
              <a:gd name="connsiteY153" fmla="*/ 3516607 h 6736476"/>
              <a:gd name="connsiteX154" fmla="*/ 5001629 w 8411286"/>
              <a:gd name="connsiteY154" fmla="*/ 3631422 h 6736476"/>
              <a:gd name="connsiteX155" fmla="*/ 4881167 w 8411286"/>
              <a:gd name="connsiteY155" fmla="*/ 3743101 h 6736476"/>
              <a:gd name="connsiteX156" fmla="*/ 4819682 w 8411286"/>
              <a:gd name="connsiteY156" fmla="*/ 3803959 h 6736476"/>
              <a:gd name="connsiteX157" fmla="*/ 4793958 w 8411286"/>
              <a:gd name="connsiteY157" fmla="*/ 3860425 h 6736476"/>
              <a:gd name="connsiteX158" fmla="*/ 4745021 w 8411286"/>
              <a:gd name="connsiteY158" fmla="*/ 3854779 h 6736476"/>
              <a:gd name="connsiteX159" fmla="*/ 4721806 w 8411286"/>
              <a:gd name="connsiteY159" fmla="*/ 3819644 h 6736476"/>
              <a:gd name="connsiteX160" fmla="*/ 4706748 w 8411286"/>
              <a:gd name="connsiteY160" fmla="*/ 3847877 h 6736476"/>
              <a:gd name="connsiteX161" fmla="*/ 4690436 w 8411286"/>
              <a:gd name="connsiteY161" fmla="*/ 3911246 h 6736476"/>
              <a:gd name="connsiteX162" fmla="*/ 4656557 w 8411286"/>
              <a:gd name="connsiteY162" fmla="*/ 3936968 h 6736476"/>
              <a:gd name="connsiteX163" fmla="*/ 4634597 w 8411286"/>
              <a:gd name="connsiteY163" fmla="*/ 3909363 h 6736476"/>
              <a:gd name="connsiteX164" fmla="*/ 4624559 w 8411286"/>
              <a:gd name="connsiteY164" fmla="*/ 3862935 h 6736476"/>
              <a:gd name="connsiteX165" fmla="*/ 4614520 w 8411286"/>
              <a:gd name="connsiteY165" fmla="*/ 3893677 h 6736476"/>
              <a:gd name="connsiteX166" fmla="*/ 4591306 w 8411286"/>
              <a:gd name="connsiteY166" fmla="*/ 3923165 h 6736476"/>
              <a:gd name="connsiteX167" fmla="*/ 4557426 w 8411286"/>
              <a:gd name="connsiteY167" fmla="*/ 3900579 h 6736476"/>
              <a:gd name="connsiteX168" fmla="*/ 4532330 w 8411286"/>
              <a:gd name="connsiteY168" fmla="*/ 3791410 h 6736476"/>
              <a:gd name="connsiteX169" fmla="*/ 4531703 w 8411286"/>
              <a:gd name="connsiteY169" fmla="*/ 3723023 h 6736476"/>
              <a:gd name="connsiteX170" fmla="*/ 4448885 w 8411286"/>
              <a:gd name="connsiteY170" fmla="*/ 3766942 h 6736476"/>
              <a:gd name="connsiteX171" fmla="*/ 4448885 w 8411286"/>
              <a:gd name="connsiteY171" fmla="*/ 3559898 h 6736476"/>
              <a:gd name="connsiteX172" fmla="*/ 4463316 w 8411286"/>
              <a:gd name="connsiteY172" fmla="*/ 3532919 h 6736476"/>
              <a:gd name="connsiteX173" fmla="*/ 4690436 w 8411286"/>
              <a:gd name="connsiteY173" fmla="*/ 2978920 h 6736476"/>
              <a:gd name="connsiteX174" fmla="*/ 4927595 w 8411286"/>
              <a:gd name="connsiteY174" fmla="*/ 2711019 h 6736476"/>
              <a:gd name="connsiteX175" fmla="*/ 5275805 w 8411286"/>
              <a:gd name="connsiteY175" fmla="*/ 2466331 h 6736476"/>
              <a:gd name="connsiteX176" fmla="*/ 5731929 w 8411286"/>
              <a:gd name="connsiteY176" fmla="*/ 2199683 h 6736476"/>
              <a:gd name="connsiteX177" fmla="*/ 5826667 w 8411286"/>
              <a:gd name="connsiteY177" fmla="*/ 2087378 h 6736476"/>
              <a:gd name="connsiteX178" fmla="*/ 5894427 w 8411286"/>
              <a:gd name="connsiteY178" fmla="*/ 1910450 h 6736476"/>
              <a:gd name="connsiteX179" fmla="*/ 6199972 w 8411286"/>
              <a:gd name="connsiteY179" fmla="*/ 1572278 h 6736476"/>
              <a:gd name="connsiteX180" fmla="*/ 6236363 w 8411286"/>
              <a:gd name="connsiteY180" fmla="*/ 1530869 h 6736476"/>
              <a:gd name="connsiteX181" fmla="*/ 6233226 w 8411286"/>
              <a:gd name="connsiteY181" fmla="*/ 1470012 h 6736476"/>
              <a:gd name="connsiteX182" fmla="*/ 6184288 w 8411286"/>
              <a:gd name="connsiteY182" fmla="*/ 1457463 h 6736476"/>
              <a:gd name="connsiteX183" fmla="*/ 6119666 w 8411286"/>
              <a:gd name="connsiteY183" fmla="*/ 1467501 h 6736476"/>
              <a:gd name="connsiteX184" fmla="*/ 5976616 w 8411286"/>
              <a:gd name="connsiteY184" fmla="*/ 1475658 h 6736476"/>
              <a:gd name="connsiteX185" fmla="*/ 5893799 w 8411286"/>
              <a:gd name="connsiteY185" fmla="*/ 1374646 h 6736476"/>
              <a:gd name="connsiteX186" fmla="*/ 5956539 w 8411286"/>
              <a:gd name="connsiteY186" fmla="*/ 1308140 h 6736476"/>
              <a:gd name="connsiteX187" fmla="*/ 6087040 w 8411286"/>
              <a:gd name="connsiteY187" fmla="*/ 1246654 h 6736476"/>
              <a:gd name="connsiteX188" fmla="*/ 6108999 w 8411286"/>
              <a:gd name="connsiteY188" fmla="*/ 1201481 h 6736476"/>
              <a:gd name="connsiteX189" fmla="*/ 6058807 w 8411286"/>
              <a:gd name="connsiteY189" fmla="*/ 1185169 h 6736476"/>
              <a:gd name="connsiteX190" fmla="*/ 6009869 w 8411286"/>
              <a:gd name="connsiteY190" fmla="*/ 1225323 h 6736476"/>
              <a:gd name="connsiteX191" fmla="*/ 5906347 w 8411286"/>
              <a:gd name="connsiteY191" fmla="*/ 1288691 h 6736476"/>
              <a:gd name="connsiteX192" fmla="*/ 5689266 w 8411286"/>
              <a:gd name="connsiteY192" fmla="*/ 1229087 h 6736476"/>
              <a:gd name="connsiteX193" fmla="*/ 5573823 w 8411286"/>
              <a:gd name="connsiteY193" fmla="*/ 1109880 h 6736476"/>
              <a:gd name="connsiteX194" fmla="*/ 5601428 w 8411286"/>
              <a:gd name="connsiteY194" fmla="*/ 927306 h 6736476"/>
              <a:gd name="connsiteX195" fmla="*/ 5812863 w 8411286"/>
              <a:gd name="connsiteY195" fmla="*/ 805588 h 6736476"/>
              <a:gd name="connsiteX196" fmla="*/ 5938972 w 8411286"/>
              <a:gd name="connsiteY196" fmla="*/ 547725 h 6736476"/>
              <a:gd name="connsiteX197" fmla="*/ 5928306 w 8411286"/>
              <a:gd name="connsiteY197" fmla="*/ 479338 h 6736476"/>
              <a:gd name="connsiteX198" fmla="*/ 5984774 w 8411286"/>
              <a:gd name="connsiteY198" fmla="*/ 344446 h 6736476"/>
              <a:gd name="connsiteX199" fmla="*/ 6093941 w 8411286"/>
              <a:gd name="connsiteY199" fmla="*/ 259746 h 6736476"/>
              <a:gd name="connsiteX200" fmla="*/ 6622844 w 8411286"/>
              <a:gd name="connsiteY200" fmla="*/ 48310 h 6736476"/>
              <a:gd name="connsiteX201" fmla="*/ 6826123 w 8411286"/>
              <a:gd name="connsiteY201" fmla="*/ 37017 h 6736476"/>
              <a:gd name="connsiteX202" fmla="*/ 6937173 w 8411286"/>
              <a:gd name="connsiteY202" fmla="*/ 0 h 673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411286" h="6736476">
                <a:moveTo>
                  <a:pt x="5699762" y="5934811"/>
                </a:moveTo>
                <a:lnTo>
                  <a:pt x="5699473" y="5964269"/>
                </a:lnTo>
                <a:lnTo>
                  <a:pt x="5704951" y="6001406"/>
                </a:lnTo>
                <a:close/>
                <a:moveTo>
                  <a:pt x="5700507" y="5913361"/>
                </a:moveTo>
                <a:lnTo>
                  <a:pt x="5699940" y="5916657"/>
                </a:lnTo>
                <a:lnTo>
                  <a:pt x="5699858" y="5924998"/>
                </a:lnTo>
                <a:close/>
                <a:moveTo>
                  <a:pt x="6937173" y="0"/>
                </a:moveTo>
                <a:cubicBezTo>
                  <a:pt x="6995523" y="0"/>
                  <a:pt x="7054499" y="0"/>
                  <a:pt x="7112847" y="0"/>
                </a:cubicBezTo>
                <a:cubicBezTo>
                  <a:pt x="7130415" y="10666"/>
                  <a:pt x="7148610" y="20705"/>
                  <a:pt x="7165550" y="31998"/>
                </a:cubicBezTo>
                <a:cubicBezTo>
                  <a:pt x="7205704" y="59603"/>
                  <a:pt x="7230800" y="97248"/>
                  <a:pt x="7230172" y="147441"/>
                </a:cubicBezTo>
                <a:cubicBezTo>
                  <a:pt x="7228918" y="212063"/>
                  <a:pt x="7257779" y="259119"/>
                  <a:pt x="7308598" y="296136"/>
                </a:cubicBezTo>
                <a:cubicBezTo>
                  <a:pt x="7326165" y="309311"/>
                  <a:pt x="7344359" y="321859"/>
                  <a:pt x="7361927" y="334407"/>
                </a:cubicBezTo>
                <a:cubicBezTo>
                  <a:pt x="7612890" y="510081"/>
                  <a:pt x="7769741" y="742220"/>
                  <a:pt x="7786681" y="1054668"/>
                </a:cubicBezTo>
                <a:cubicBezTo>
                  <a:pt x="7790445" y="1124311"/>
                  <a:pt x="7809267" y="1188306"/>
                  <a:pt x="7843148" y="1247910"/>
                </a:cubicBezTo>
                <a:cubicBezTo>
                  <a:pt x="7890203" y="1330099"/>
                  <a:pt x="7939140" y="1412290"/>
                  <a:pt x="7989333" y="1492598"/>
                </a:cubicBezTo>
                <a:cubicBezTo>
                  <a:pt x="8092227" y="1658860"/>
                  <a:pt x="8187592" y="1828886"/>
                  <a:pt x="8255980" y="2013344"/>
                </a:cubicBezTo>
                <a:cubicBezTo>
                  <a:pt x="8324995" y="2201565"/>
                  <a:pt x="8356365" y="2395434"/>
                  <a:pt x="8328759" y="2595576"/>
                </a:cubicBezTo>
                <a:cubicBezTo>
                  <a:pt x="8291114" y="2865361"/>
                  <a:pt x="8316211" y="3128870"/>
                  <a:pt x="8394636" y="3388617"/>
                </a:cubicBezTo>
                <a:lnTo>
                  <a:pt x="8411286" y="3449238"/>
                </a:lnTo>
                <a:lnTo>
                  <a:pt x="8411286" y="6736476"/>
                </a:lnTo>
                <a:lnTo>
                  <a:pt x="7208192" y="6736476"/>
                </a:lnTo>
                <a:lnTo>
                  <a:pt x="7224525" y="6699435"/>
                </a:lnTo>
                <a:cubicBezTo>
                  <a:pt x="7227035" y="6691906"/>
                  <a:pt x="7218879" y="6676220"/>
                  <a:pt x="7211350" y="6671829"/>
                </a:cubicBezTo>
                <a:cubicBezTo>
                  <a:pt x="7206331" y="6668692"/>
                  <a:pt x="7191273" y="6676220"/>
                  <a:pt x="7184371" y="6683122"/>
                </a:cubicBezTo>
                <a:cubicBezTo>
                  <a:pt x="7173706" y="6694415"/>
                  <a:pt x="7168059" y="6710101"/>
                  <a:pt x="7158021" y="6721394"/>
                </a:cubicBezTo>
                <a:lnTo>
                  <a:pt x="7140347" y="6736476"/>
                </a:lnTo>
                <a:lnTo>
                  <a:pt x="7106917" y="6736476"/>
                </a:lnTo>
                <a:lnTo>
                  <a:pt x="7103015" y="6712307"/>
                </a:lnTo>
                <a:cubicBezTo>
                  <a:pt x="7099633" y="6663164"/>
                  <a:pt x="7103750" y="6615520"/>
                  <a:pt x="7059519" y="6580228"/>
                </a:cubicBezTo>
                <a:cubicBezTo>
                  <a:pt x="7051362" y="6607833"/>
                  <a:pt x="7042579" y="6635440"/>
                  <a:pt x="7043833" y="6663045"/>
                </a:cubicBezTo>
                <a:cubicBezTo>
                  <a:pt x="7044775" y="6683750"/>
                  <a:pt x="7047912" y="6704297"/>
                  <a:pt x="7051205" y="6724845"/>
                </a:cubicBezTo>
                <a:lnTo>
                  <a:pt x="7052770" y="6736476"/>
                </a:lnTo>
                <a:lnTo>
                  <a:pt x="6976399" y="6736476"/>
                </a:lnTo>
                <a:lnTo>
                  <a:pt x="6969171" y="6722022"/>
                </a:lnTo>
                <a:lnTo>
                  <a:pt x="6965668" y="6736476"/>
                </a:lnTo>
                <a:lnTo>
                  <a:pt x="5912639" y="6736476"/>
                </a:lnTo>
                <a:lnTo>
                  <a:pt x="5766309" y="6264493"/>
                </a:lnTo>
                <a:lnTo>
                  <a:pt x="5730397" y="6316172"/>
                </a:lnTo>
                <a:cubicBezTo>
                  <a:pt x="5723013" y="6324610"/>
                  <a:pt x="5717739" y="6334104"/>
                  <a:pt x="5716685" y="6345706"/>
                </a:cubicBezTo>
                <a:cubicBezTo>
                  <a:pt x="5710357" y="6415324"/>
                  <a:pt x="5685041" y="6477559"/>
                  <a:pt x="5642847" y="6530301"/>
                </a:cubicBezTo>
                <a:cubicBezTo>
                  <a:pt x="5614895" y="6565638"/>
                  <a:pt x="5591557" y="6602623"/>
                  <a:pt x="5571861" y="6640910"/>
                </a:cubicBezTo>
                <a:lnTo>
                  <a:pt x="5532211" y="6736476"/>
                </a:lnTo>
                <a:lnTo>
                  <a:pt x="5291750" y="6736476"/>
                </a:lnTo>
                <a:lnTo>
                  <a:pt x="5314799" y="6682196"/>
                </a:lnTo>
                <a:cubicBezTo>
                  <a:pt x="5382308" y="6499710"/>
                  <a:pt x="5380195" y="6314062"/>
                  <a:pt x="5336949" y="6127357"/>
                </a:cubicBezTo>
                <a:cubicBezTo>
                  <a:pt x="5331675" y="6105207"/>
                  <a:pt x="5325347" y="6103097"/>
                  <a:pt x="5305304" y="6110481"/>
                </a:cubicBezTo>
                <a:cubicBezTo>
                  <a:pt x="5234633" y="6135798"/>
                  <a:pt x="5171343" y="6172717"/>
                  <a:pt x="5111217" y="6218074"/>
                </a:cubicBezTo>
                <a:cubicBezTo>
                  <a:pt x="5079573" y="6241280"/>
                  <a:pt x="5074299" y="6269759"/>
                  <a:pt x="5080627" y="6304567"/>
                </a:cubicBezTo>
                <a:cubicBezTo>
                  <a:pt x="5086957" y="6341486"/>
                  <a:pt x="5104887" y="6374187"/>
                  <a:pt x="5130204" y="6400558"/>
                </a:cubicBezTo>
                <a:cubicBezTo>
                  <a:pt x="5201931" y="6474395"/>
                  <a:pt x="5216700" y="6560891"/>
                  <a:pt x="5197713" y="6657933"/>
                </a:cubicBezTo>
                <a:cubicBezTo>
                  <a:pt x="5193493" y="6679030"/>
                  <a:pt x="5193493" y="6701183"/>
                  <a:pt x="5190329" y="6723333"/>
                </a:cubicBezTo>
                <a:lnTo>
                  <a:pt x="5190795" y="6736476"/>
                </a:lnTo>
                <a:lnTo>
                  <a:pt x="5114216" y="6736476"/>
                </a:lnTo>
                <a:lnTo>
                  <a:pt x="5090121" y="6712785"/>
                </a:lnTo>
                <a:cubicBezTo>
                  <a:pt x="5075353" y="6701183"/>
                  <a:pt x="5079573" y="6680086"/>
                  <a:pt x="5078517" y="6664264"/>
                </a:cubicBezTo>
                <a:cubicBezTo>
                  <a:pt x="5074299" y="6607302"/>
                  <a:pt x="5052146" y="6565109"/>
                  <a:pt x="4997297" y="6540849"/>
                </a:cubicBezTo>
                <a:cubicBezTo>
                  <a:pt x="4947720" y="6519752"/>
                  <a:pt x="4920293" y="6478613"/>
                  <a:pt x="4908691" y="6426928"/>
                </a:cubicBezTo>
                <a:cubicBezTo>
                  <a:pt x="4903417" y="6402668"/>
                  <a:pt x="4897089" y="6379461"/>
                  <a:pt x="4889705" y="6356255"/>
                </a:cubicBezTo>
                <a:cubicBezTo>
                  <a:pt x="4872826" y="6304567"/>
                  <a:pt x="4840127" y="6286637"/>
                  <a:pt x="4786333" y="6299293"/>
                </a:cubicBezTo>
                <a:cubicBezTo>
                  <a:pt x="4690342" y="6320390"/>
                  <a:pt x="4593300" y="6324610"/>
                  <a:pt x="4495200" y="6323556"/>
                </a:cubicBezTo>
                <a:cubicBezTo>
                  <a:pt x="4380225" y="6323556"/>
                  <a:pt x="4265248" y="6322500"/>
                  <a:pt x="4150274" y="6322500"/>
                </a:cubicBezTo>
                <a:cubicBezTo>
                  <a:pt x="4096479" y="6321446"/>
                  <a:pt x="4042681" y="6329884"/>
                  <a:pt x="3989940" y="6338322"/>
                </a:cubicBezTo>
                <a:cubicBezTo>
                  <a:pt x="3968844" y="6341486"/>
                  <a:pt x="3950911" y="6349927"/>
                  <a:pt x="3937199" y="6367857"/>
                </a:cubicBezTo>
                <a:cubicBezTo>
                  <a:pt x="3924541" y="6384735"/>
                  <a:pt x="3906610" y="6399502"/>
                  <a:pt x="3891842" y="6415324"/>
                </a:cubicBezTo>
                <a:cubicBezTo>
                  <a:pt x="3869692" y="6438530"/>
                  <a:pt x="3846485" y="6454353"/>
                  <a:pt x="3810620" y="6455409"/>
                </a:cubicBezTo>
                <a:cubicBezTo>
                  <a:pt x="3756825" y="6457517"/>
                  <a:pt x="3718850" y="6501820"/>
                  <a:pt x="3670329" y="6521863"/>
                </a:cubicBezTo>
                <a:cubicBezTo>
                  <a:pt x="3656617" y="6528191"/>
                  <a:pt x="3665055" y="6544013"/>
                  <a:pt x="3665055" y="6555617"/>
                </a:cubicBezTo>
                <a:cubicBezTo>
                  <a:pt x="3666637" y="6592536"/>
                  <a:pt x="3670922" y="6628400"/>
                  <a:pt x="3677927" y="6663210"/>
                </a:cubicBezTo>
                <a:lnTo>
                  <a:pt x="3699047" y="6736476"/>
                </a:lnTo>
                <a:lnTo>
                  <a:pt x="2645249" y="6736476"/>
                </a:lnTo>
                <a:lnTo>
                  <a:pt x="2742086" y="6647385"/>
                </a:lnTo>
                <a:cubicBezTo>
                  <a:pt x="2760016" y="6631563"/>
                  <a:pt x="2758962" y="6618907"/>
                  <a:pt x="2743140" y="6603084"/>
                </a:cubicBezTo>
                <a:cubicBezTo>
                  <a:pt x="2724154" y="6585152"/>
                  <a:pt x="2707275" y="6565109"/>
                  <a:pt x="2687235" y="6550343"/>
                </a:cubicBezTo>
                <a:cubicBezTo>
                  <a:pt x="2619725" y="6501820"/>
                  <a:pt x="2572260" y="6437477"/>
                  <a:pt x="2540616" y="6362583"/>
                </a:cubicBezTo>
                <a:cubicBezTo>
                  <a:pt x="2486818" y="6232840"/>
                  <a:pt x="2408763" y="6123139"/>
                  <a:pt x="2301170" y="6031369"/>
                </a:cubicBezTo>
                <a:cubicBezTo>
                  <a:pt x="2231550" y="5972300"/>
                  <a:pt x="2188303" y="5894242"/>
                  <a:pt x="2170371" y="5803528"/>
                </a:cubicBezTo>
                <a:cubicBezTo>
                  <a:pt x="2144000" y="5668511"/>
                  <a:pt x="2083875" y="5547206"/>
                  <a:pt x="2008983" y="5434340"/>
                </a:cubicBezTo>
                <a:cubicBezTo>
                  <a:pt x="1900337" y="5270842"/>
                  <a:pt x="1812788" y="5098906"/>
                  <a:pt x="1746334" y="4914312"/>
                </a:cubicBezTo>
                <a:cubicBezTo>
                  <a:pt x="1737896" y="4891105"/>
                  <a:pt x="1726291" y="4870009"/>
                  <a:pt x="1717853" y="4846804"/>
                </a:cubicBezTo>
                <a:cubicBezTo>
                  <a:pt x="1702030" y="4800391"/>
                  <a:pt x="1680934" y="4769800"/>
                  <a:pt x="1620809" y="4780349"/>
                </a:cubicBezTo>
                <a:cubicBezTo>
                  <a:pt x="1576505" y="4788789"/>
                  <a:pt x="1536423" y="4763472"/>
                  <a:pt x="1502668" y="4732882"/>
                </a:cubicBezTo>
                <a:cubicBezTo>
                  <a:pt x="1477353" y="4709677"/>
                  <a:pt x="1452037" y="4686471"/>
                  <a:pt x="1431996" y="4659044"/>
                </a:cubicBezTo>
                <a:cubicBezTo>
                  <a:pt x="1362377" y="4559892"/>
                  <a:pt x="1263225" y="4520863"/>
                  <a:pt x="1147194" y="4510315"/>
                </a:cubicBezTo>
                <a:cubicBezTo>
                  <a:pt x="1074410" y="4502930"/>
                  <a:pt x="1003736" y="4505041"/>
                  <a:pt x="933065" y="4520863"/>
                </a:cubicBezTo>
                <a:cubicBezTo>
                  <a:pt x="872940" y="4533521"/>
                  <a:pt x="819143" y="4522973"/>
                  <a:pt x="779062" y="4470232"/>
                </a:cubicBezTo>
                <a:cubicBezTo>
                  <a:pt x="762183" y="4447025"/>
                  <a:pt x="740030" y="4429093"/>
                  <a:pt x="715772" y="4415381"/>
                </a:cubicBezTo>
                <a:cubicBezTo>
                  <a:pt x="644042" y="4375298"/>
                  <a:pt x="603960" y="4313062"/>
                  <a:pt x="583919" y="4235007"/>
                </a:cubicBezTo>
                <a:cubicBezTo>
                  <a:pt x="560713" y="4142182"/>
                  <a:pt x="536452" y="4050412"/>
                  <a:pt x="567041" y="3954424"/>
                </a:cubicBezTo>
                <a:cubicBezTo>
                  <a:pt x="580753" y="3912231"/>
                  <a:pt x="599742" y="3876367"/>
                  <a:pt x="635604" y="3848942"/>
                </a:cubicBezTo>
                <a:cubicBezTo>
                  <a:pt x="677797" y="3817297"/>
                  <a:pt x="711552" y="3777214"/>
                  <a:pt x="728428" y="3725527"/>
                </a:cubicBezTo>
                <a:cubicBezTo>
                  <a:pt x="733703" y="3708651"/>
                  <a:pt x="746361" y="3693882"/>
                  <a:pt x="756909" y="3679114"/>
                </a:cubicBezTo>
                <a:cubicBezTo>
                  <a:pt x="769567" y="3661184"/>
                  <a:pt x="784336" y="3645361"/>
                  <a:pt x="798047" y="3627429"/>
                </a:cubicBezTo>
                <a:cubicBezTo>
                  <a:pt x="857117" y="3550427"/>
                  <a:pt x="857117" y="3540933"/>
                  <a:pt x="804376" y="3462877"/>
                </a:cubicBezTo>
                <a:cubicBezTo>
                  <a:pt x="762183" y="3399588"/>
                  <a:pt x="719990" y="3337352"/>
                  <a:pt x="693620" y="3265625"/>
                </a:cubicBezTo>
                <a:cubicBezTo>
                  <a:pt x="682015" y="3232924"/>
                  <a:pt x="694676" y="3214994"/>
                  <a:pt x="730538" y="3218158"/>
                </a:cubicBezTo>
                <a:cubicBezTo>
                  <a:pt x="752691" y="3220268"/>
                  <a:pt x="774841" y="3228706"/>
                  <a:pt x="796992" y="3235034"/>
                </a:cubicBezTo>
                <a:cubicBezTo>
                  <a:pt x="812814" y="3239254"/>
                  <a:pt x="831803" y="3246638"/>
                  <a:pt x="844459" y="3233980"/>
                </a:cubicBezTo>
                <a:cubicBezTo>
                  <a:pt x="849733" y="3228706"/>
                  <a:pt x="845513" y="3210773"/>
                  <a:pt x="841295" y="3199171"/>
                </a:cubicBezTo>
                <a:cubicBezTo>
                  <a:pt x="833911" y="3181239"/>
                  <a:pt x="818088" y="3171744"/>
                  <a:pt x="800158" y="3174911"/>
                </a:cubicBezTo>
                <a:cubicBezTo>
                  <a:pt x="736870" y="3185457"/>
                  <a:pt x="676741" y="3169637"/>
                  <a:pt x="615564" y="3159086"/>
                </a:cubicBezTo>
                <a:cubicBezTo>
                  <a:pt x="485819" y="3136936"/>
                  <a:pt x="356076" y="3112675"/>
                  <a:pt x="235828" y="3056770"/>
                </a:cubicBezTo>
                <a:cubicBezTo>
                  <a:pt x="163044" y="3023015"/>
                  <a:pt x="101864" y="2975548"/>
                  <a:pt x="50177" y="2912259"/>
                </a:cubicBezTo>
                <a:cubicBezTo>
                  <a:pt x="-2564" y="2846859"/>
                  <a:pt x="-2564" y="2773021"/>
                  <a:pt x="1656" y="2697076"/>
                </a:cubicBezTo>
                <a:cubicBezTo>
                  <a:pt x="9041" y="2573661"/>
                  <a:pt x="51233" y="2459740"/>
                  <a:pt x="103975" y="2348984"/>
                </a:cubicBezTo>
                <a:cubicBezTo>
                  <a:pt x="110303" y="2335272"/>
                  <a:pt x="111359" y="2336326"/>
                  <a:pt x="149331" y="2344764"/>
                </a:cubicBezTo>
                <a:cubicBezTo>
                  <a:pt x="148277" y="2333162"/>
                  <a:pt x="127181" y="2332105"/>
                  <a:pt x="134563" y="2317339"/>
                </a:cubicBezTo>
                <a:cubicBezTo>
                  <a:pt x="171482" y="2328941"/>
                  <a:pt x="189415" y="2354258"/>
                  <a:pt x="191525" y="2400669"/>
                </a:cubicBezTo>
                <a:cubicBezTo>
                  <a:pt x="194688" y="2463958"/>
                  <a:pt x="175702" y="2524084"/>
                  <a:pt x="166208" y="2585263"/>
                </a:cubicBezTo>
                <a:cubicBezTo>
                  <a:pt x="158826" y="2628512"/>
                  <a:pt x="149331" y="2671759"/>
                  <a:pt x="160934" y="2716062"/>
                </a:cubicBezTo>
                <a:cubicBezTo>
                  <a:pt x="167264" y="2743487"/>
                  <a:pt x="180976" y="2761419"/>
                  <a:pt x="207347" y="2771968"/>
                </a:cubicBezTo>
                <a:cubicBezTo>
                  <a:pt x="308609" y="2814160"/>
                  <a:pt x="416201" y="2833147"/>
                  <a:pt x="523794" y="2843695"/>
                </a:cubicBezTo>
                <a:cubicBezTo>
                  <a:pt x="698894" y="2860571"/>
                  <a:pt x="875050" y="2857407"/>
                  <a:pt x="1049096" y="2824709"/>
                </a:cubicBezTo>
                <a:cubicBezTo>
                  <a:pt x="1076520" y="2819435"/>
                  <a:pt x="1095507" y="2806776"/>
                  <a:pt x="1113439" y="2786736"/>
                </a:cubicBezTo>
                <a:cubicBezTo>
                  <a:pt x="1227360" y="2653827"/>
                  <a:pt x="1373981" y="2596868"/>
                  <a:pt x="1546971" y="2606360"/>
                </a:cubicBezTo>
                <a:cubicBezTo>
                  <a:pt x="1628193" y="2610580"/>
                  <a:pt x="1706251" y="2588427"/>
                  <a:pt x="1784306" y="2570497"/>
                </a:cubicBezTo>
                <a:cubicBezTo>
                  <a:pt x="1828609" y="2561003"/>
                  <a:pt x="1871856" y="2551508"/>
                  <a:pt x="1917215" y="2546234"/>
                </a:cubicBezTo>
                <a:cubicBezTo>
                  <a:pt x="1956242" y="2542016"/>
                  <a:pt x="1993161" y="2544126"/>
                  <a:pt x="2025860" y="2568387"/>
                </a:cubicBezTo>
                <a:cubicBezTo>
                  <a:pt x="2045902" y="2583153"/>
                  <a:pt x="2069109" y="2584209"/>
                  <a:pt x="2092315" y="2577879"/>
                </a:cubicBezTo>
                <a:cubicBezTo>
                  <a:pt x="2114466" y="2572605"/>
                  <a:pt x="2135562" y="2567331"/>
                  <a:pt x="2156659" y="2562057"/>
                </a:cubicBezTo>
                <a:cubicBezTo>
                  <a:pt x="2208346" y="2548344"/>
                  <a:pt x="2250539" y="2562057"/>
                  <a:pt x="2279017" y="2608470"/>
                </a:cubicBezTo>
                <a:cubicBezTo>
                  <a:pt x="2288512" y="2624292"/>
                  <a:pt x="2299060" y="2628512"/>
                  <a:pt x="2316992" y="2628512"/>
                </a:cubicBezTo>
                <a:cubicBezTo>
                  <a:pt x="2363403" y="2627456"/>
                  <a:pt x="2409816" y="2628512"/>
                  <a:pt x="2459391" y="2628512"/>
                </a:cubicBezTo>
                <a:cubicBezTo>
                  <a:pt x="2449899" y="2607416"/>
                  <a:pt x="2431967" y="2596868"/>
                  <a:pt x="2417198" y="2585263"/>
                </a:cubicBezTo>
                <a:cubicBezTo>
                  <a:pt x="2320156" y="2508261"/>
                  <a:pt x="2210454" y="2451302"/>
                  <a:pt x="2108138" y="2382739"/>
                </a:cubicBezTo>
                <a:cubicBezTo>
                  <a:pt x="1986833" y="2300461"/>
                  <a:pt x="1879240" y="2204473"/>
                  <a:pt x="1772704" y="2105321"/>
                </a:cubicBezTo>
                <a:cubicBezTo>
                  <a:pt x="1741059" y="2075784"/>
                  <a:pt x="1715743" y="2042031"/>
                  <a:pt x="1714689" y="1995618"/>
                </a:cubicBezTo>
                <a:cubicBezTo>
                  <a:pt x="1714689" y="1976632"/>
                  <a:pt x="1718907" y="1969247"/>
                  <a:pt x="1738949" y="1969247"/>
                </a:cubicBezTo>
                <a:cubicBezTo>
                  <a:pt x="1770594" y="1970301"/>
                  <a:pt x="1796965" y="1980850"/>
                  <a:pt x="1819115" y="2000892"/>
                </a:cubicBezTo>
                <a:cubicBezTo>
                  <a:pt x="2052230" y="2217131"/>
                  <a:pt x="2344417" y="2316283"/>
                  <a:pt x="2635547" y="2418601"/>
                </a:cubicBezTo>
                <a:cubicBezTo>
                  <a:pt x="2669302" y="2431260"/>
                  <a:pt x="2703057" y="2441808"/>
                  <a:pt x="2734702" y="2456576"/>
                </a:cubicBezTo>
                <a:cubicBezTo>
                  <a:pt x="2845458" y="2506151"/>
                  <a:pt x="2907692" y="2628512"/>
                  <a:pt x="2884487" y="2744543"/>
                </a:cubicBezTo>
                <a:cubicBezTo>
                  <a:pt x="2869719" y="2818381"/>
                  <a:pt x="2822252" y="2864792"/>
                  <a:pt x="2753688" y="2889052"/>
                </a:cubicBezTo>
                <a:cubicBezTo>
                  <a:pt x="2691453" y="2911205"/>
                  <a:pt x="2628163" y="2930191"/>
                  <a:pt x="2565930" y="2950231"/>
                </a:cubicBezTo>
                <a:cubicBezTo>
                  <a:pt x="2561712" y="2952342"/>
                  <a:pt x="2557492" y="2955505"/>
                  <a:pt x="2551164" y="2958672"/>
                </a:cubicBezTo>
                <a:cubicBezTo>
                  <a:pt x="2617615" y="3005083"/>
                  <a:pt x="2688289" y="3040948"/>
                  <a:pt x="2756852" y="3079977"/>
                </a:cubicBezTo>
                <a:cubicBezTo>
                  <a:pt x="2869719" y="3143266"/>
                  <a:pt x="2985749" y="3204445"/>
                  <a:pt x="3097560" y="3270899"/>
                </a:cubicBezTo>
                <a:cubicBezTo>
                  <a:pt x="3171398" y="3314146"/>
                  <a:pt x="3247345" y="3356339"/>
                  <a:pt x="3309581" y="3413300"/>
                </a:cubicBezTo>
                <a:cubicBezTo>
                  <a:pt x="3366540" y="3466041"/>
                  <a:pt x="3431940" y="3496630"/>
                  <a:pt x="3500503" y="3527221"/>
                </a:cubicBezTo>
                <a:cubicBezTo>
                  <a:pt x="3628136" y="3584180"/>
                  <a:pt x="3748387" y="3653799"/>
                  <a:pt x="3864417" y="3729747"/>
                </a:cubicBezTo>
                <a:cubicBezTo>
                  <a:pt x="4014201" y="3827845"/>
                  <a:pt x="4178752" y="3881641"/>
                  <a:pt x="4351744" y="3916449"/>
                </a:cubicBezTo>
                <a:cubicBezTo>
                  <a:pt x="4622835" y="3971301"/>
                  <a:pt x="4898143" y="3994507"/>
                  <a:pt x="5174507" y="3980795"/>
                </a:cubicBezTo>
                <a:cubicBezTo>
                  <a:pt x="5218810" y="3978685"/>
                  <a:pt x="5262980" y="3975256"/>
                  <a:pt x="5307035" y="3970823"/>
                </a:cubicBezTo>
                <a:lnTo>
                  <a:pt x="5359406" y="3964465"/>
                </a:lnTo>
                <a:lnTo>
                  <a:pt x="5363328" y="3954536"/>
                </a:lnTo>
                <a:cubicBezTo>
                  <a:pt x="5372739" y="3937910"/>
                  <a:pt x="5387169" y="3924107"/>
                  <a:pt x="5408815" y="3914382"/>
                </a:cubicBezTo>
                <a:cubicBezTo>
                  <a:pt x="5433284" y="3903716"/>
                  <a:pt x="5453361" y="3883639"/>
                  <a:pt x="5475947" y="3868581"/>
                </a:cubicBezTo>
                <a:cubicBezTo>
                  <a:pt x="5499161" y="3852897"/>
                  <a:pt x="5520493" y="3833448"/>
                  <a:pt x="5546216" y="3821527"/>
                </a:cubicBezTo>
                <a:cubicBezTo>
                  <a:pt x="5697422" y="3753139"/>
                  <a:pt x="5806590" y="3625776"/>
                  <a:pt x="5943364" y="3538566"/>
                </a:cubicBezTo>
                <a:cubicBezTo>
                  <a:pt x="5966578" y="3524136"/>
                  <a:pt x="5959677" y="3492138"/>
                  <a:pt x="5933953" y="3480218"/>
                </a:cubicBezTo>
                <a:cubicBezTo>
                  <a:pt x="5923915" y="3475826"/>
                  <a:pt x="5911994" y="3473316"/>
                  <a:pt x="5900701" y="3472062"/>
                </a:cubicBezTo>
                <a:cubicBezTo>
                  <a:pt x="5725027" y="3455749"/>
                  <a:pt x="5549353" y="3438181"/>
                  <a:pt x="5373053" y="3424378"/>
                </a:cubicBezTo>
                <a:cubicBezTo>
                  <a:pt x="5287726" y="3417478"/>
                  <a:pt x="5201772" y="3416222"/>
                  <a:pt x="5116444" y="3414967"/>
                </a:cubicBezTo>
                <a:cubicBezTo>
                  <a:pt x="5075036" y="3414341"/>
                  <a:pt x="5055585" y="3431280"/>
                  <a:pt x="5043038" y="3470807"/>
                </a:cubicBezTo>
                <a:cubicBezTo>
                  <a:pt x="5038019" y="3485865"/>
                  <a:pt x="5035508" y="3500923"/>
                  <a:pt x="5031745" y="3516607"/>
                </a:cubicBezTo>
                <a:cubicBezTo>
                  <a:pt x="5022333" y="3554880"/>
                  <a:pt x="5015431" y="3594406"/>
                  <a:pt x="5001629" y="3631422"/>
                </a:cubicBezTo>
                <a:cubicBezTo>
                  <a:pt x="4980924" y="3688516"/>
                  <a:pt x="4943907" y="3729926"/>
                  <a:pt x="4881167" y="3743101"/>
                </a:cubicBezTo>
                <a:cubicBezTo>
                  <a:pt x="4847915" y="3750003"/>
                  <a:pt x="4830347" y="3773216"/>
                  <a:pt x="4819682" y="3803959"/>
                </a:cubicBezTo>
                <a:cubicBezTo>
                  <a:pt x="4813408" y="3823408"/>
                  <a:pt x="4806506" y="3844113"/>
                  <a:pt x="4793958" y="3860425"/>
                </a:cubicBezTo>
                <a:cubicBezTo>
                  <a:pt x="4777645" y="3882384"/>
                  <a:pt x="4758823" y="3877993"/>
                  <a:pt x="4745021" y="3854779"/>
                </a:cubicBezTo>
                <a:cubicBezTo>
                  <a:pt x="4738746" y="3844113"/>
                  <a:pt x="4731218" y="3834074"/>
                  <a:pt x="4721806" y="3819644"/>
                </a:cubicBezTo>
                <a:cubicBezTo>
                  <a:pt x="4714277" y="3833448"/>
                  <a:pt x="4709258" y="3840348"/>
                  <a:pt x="4706748" y="3847877"/>
                </a:cubicBezTo>
                <a:cubicBezTo>
                  <a:pt x="4701102" y="3869209"/>
                  <a:pt x="4699220" y="3891796"/>
                  <a:pt x="4690436" y="3911246"/>
                </a:cubicBezTo>
                <a:cubicBezTo>
                  <a:pt x="4684790" y="3923165"/>
                  <a:pt x="4669104" y="3932577"/>
                  <a:pt x="4656557" y="3936968"/>
                </a:cubicBezTo>
                <a:cubicBezTo>
                  <a:pt x="4652164" y="3938224"/>
                  <a:pt x="4638989" y="3920656"/>
                  <a:pt x="4634597" y="3909363"/>
                </a:cubicBezTo>
                <a:cubicBezTo>
                  <a:pt x="4628950" y="3894932"/>
                  <a:pt x="4627696" y="3878621"/>
                  <a:pt x="4624559" y="3862935"/>
                </a:cubicBezTo>
                <a:cubicBezTo>
                  <a:pt x="4617029" y="3873602"/>
                  <a:pt x="4618284" y="3884895"/>
                  <a:pt x="4614520" y="3893677"/>
                </a:cubicBezTo>
                <a:cubicBezTo>
                  <a:pt x="4608873" y="3905598"/>
                  <a:pt x="4598835" y="3923793"/>
                  <a:pt x="4591306" y="3923165"/>
                </a:cubicBezTo>
                <a:cubicBezTo>
                  <a:pt x="4579386" y="3922539"/>
                  <a:pt x="4560563" y="3911246"/>
                  <a:pt x="4557426" y="3900579"/>
                </a:cubicBezTo>
                <a:cubicBezTo>
                  <a:pt x="4546133" y="3865444"/>
                  <a:pt x="4538605" y="3828427"/>
                  <a:pt x="4532330" y="3791410"/>
                </a:cubicBezTo>
                <a:cubicBezTo>
                  <a:pt x="4529193" y="3771961"/>
                  <a:pt x="4531703" y="3750629"/>
                  <a:pt x="4531703" y="3723023"/>
                </a:cubicBezTo>
                <a:cubicBezTo>
                  <a:pt x="4489039" y="3786391"/>
                  <a:pt x="4489039" y="3786391"/>
                  <a:pt x="4448885" y="3766942"/>
                </a:cubicBezTo>
                <a:cubicBezTo>
                  <a:pt x="4448885" y="3697928"/>
                  <a:pt x="4448885" y="3628913"/>
                  <a:pt x="4448885" y="3559898"/>
                </a:cubicBezTo>
                <a:cubicBezTo>
                  <a:pt x="4453904" y="3551115"/>
                  <a:pt x="4459551" y="3542331"/>
                  <a:pt x="4463316" y="3532919"/>
                </a:cubicBezTo>
                <a:cubicBezTo>
                  <a:pt x="4539232" y="3348463"/>
                  <a:pt x="4617657" y="3164633"/>
                  <a:pt x="4690436" y="2978920"/>
                </a:cubicBezTo>
                <a:cubicBezTo>
                  <a:pt x="4737491" y="2859714"/>
                  <a:pt x="4812780" y="2770622"/>
                  <a:pt x="4927595" y="2711019"/>
                </a:cubicBezTo>
                <a:cubicBezTo>
                  <a:pt x="5054331" y="2645141"/>
                  <a:pt x="5170401" y="2562952"/>
                  <a:pt x="5275805" y="2466331"/>
                </a:cubicBezTo>
                <a:cubicBezTo>
                  <a:pt x="5408815" y="2343987"/>
                  <a:pt x="5557511" y="2251130"/>
                  <a:pt x="5731929" y="2199683"/>
                </a:cubicBezTo>
                <a:cubicBezTo>
                  <a:pt x="5787140" y="2183371"/>
                  <a:pt x="5821021" y="2146982"/>
                  <a:pt x="5826667" y="2087378"/>
                </a:cubicBezTo>
                <a:cubicBezTo>
                  <a:pt x="5832940" y="2022128"/>
                  <a:pt x="5859292" y="1965034"/>
                  <a:pt x="5894427" y="1910450"/>
                </a:cubicBezTo>
                <a:cubicBezTo>
                  <a:pt x="5978499" y="1781204"/>
                  <a:pt x="6077001" y="1665761"/>
                  <a:pt x="6199972" y="1572278"/>
                </a:cubicBezTo>
                <a:cubicBezTo>
                  <a:pt x="6214403" y="1560985"/>
                  <a:pt x="6231344" y="1547182"/>
                  <a:pt x="6236363" y="1530869"/>
                </a:cubicBezTo>
                <a:cubicBezTo>
                  <a:pt x="6242009" y="1512047"/>
                  <a:pt x="6242009" y="1486324"/>
                  <a:pt x="6233226" y="1470012"/>
                </a:cubicBezTo>
                <a:cubicBezTo>
                  <a:pt x="6227579" y="1459972"/>
                  <a:pt x="6201228" y="1456835"/>
                  <a:pt x="6184288" y="1457463"/>
                </a:cubicBezTo>
                <a:cubicBezTo>
                  <a:pt x="6162329" y="1457463"/>
                  <a:pt x="6140997" y="1465619"/>
                  <a:pt x="6119666" y="1467501"/>
                </a:cubicBezTo>
                <a:cubicBezTo>
                  <a:pt x="6071982" y="1471266"/>
                  <a:pt x="6023672" y="1479422"/>
                  <a:pt x="5976616" y="1475658"/>
                </a:cubicBezTo>
                <a:cubicBezTo>
                  <a:pt x="5930816" y="1471893"/>
                  <a:pt x="5898191" y="1425465"/>
                  <a:pt x="5893799" y="1374646"/>
                </a:cubicBezTo>
                <a:cubicBezTo>
                  <a:pt x="5890035" y="1329472"/>
                  <a:pt x="5926425" y="1321943"/>
                  <a:pt x="5956539" y="1308140"/>
                </a:cubicBezTo>
                <a:cubicBezTo>
                  <a:pt x="6000458" y="1288063"/>
                  <a:pt x="6043749" y="1267987"/>
                  <a:pt x="6087040" y="1246654"/>
                </a:cubicBezTo>
                <a:cubicBezTo>
                  <a:pt x="6104608" y="1237870"/>
                  <a:pt x="6119666" y="1224695"/>
                  <a:pt x="6108999" y="1201481"/>
                </a:cubicBezTo>
                <a:cubicBezTo>
                  <a:pt x="6098333" y="1178267"/>
                  <a:pt x="6077629" y="1175758"/>
                  <a:pt x="6058807" y="1185169"/>
                </a:cubicBezTo>
                <a:cubicBezTo>
                  <a:pt x="6040612" y="1194579"/>
                  <a:pt x="6021163" y="1208383"/>
                  <a:pt x="6009869" y="1225323"/>
                </a:cubicBezTo>
                <a:cubicBezTo>
                  <a:pt x="5984146" y="1262340"/>
                  <a:pt x="5950266" y="1282417"/>
                  <a:pt x="5906347" y="1288691"/>
                </a:cubicBezTo>
                <a:cubicBezTo>
                  <a:pt x="5825412" y="1299984"/>
                  <a:pt x="5751378" y="1281162"/>
                  <a:pt x="5689266" y="1229087"/>
                </a:cubicBezTo>
                <a:cubicBezTo>
                  <a:pt x="5647229" y="1193953"/>
                  <a:pt x="5609584" y="1152544"/>
                  <a:pt x="5573823" y="1109880"/>
                </a:cubicBezTo>
                <a:cubicBezTo>
                  <a:pt x="5509199" y="1033965"/>
                  <a:pt x="5517355" y="981262"/>
                  <a:pt x="5601428" y="927306"/>
                </a:cubicBezTo>
                <a:cubicBezTo>
                  <a:pt x="5669815" y="884015"/>
                  <a:pt x="5741339" y="844488"/>
                  <a:pt x="5812863" y="805588"/>
                </a:cubicBezTo>
                <a:cubicBezTo>
                  <a:pt x="5917641" y="748495"/>
                  <a:pt x="5959050" y="665050"/>
                  <a:pt x="5938972" y="547725"/>
                </a:cubicBezTo>
                <a:cubicBezTo>
                  <a:pt x="5935208" y="525139"/>
                  <a:pt x="5930816" y="502552"/>
                  <a:pt x="5928306" y="479338"/>
                </a:cubicBezTo>
                <a:cubicBezTo>
                  <a:pt x="5922660" y="424754"/>
                  <a:pt x="5939599" y="378325"/>
                  <a:pt x="5984774" y="344446"/>
                </a:cubicBezTo>
                <a:cubicBezTo>
                  <a:pt x="6021163" y="316840"/>
                  <a:pt x="6056298" y="286724"/>
                  <a:pt x="6093941" y="259746"/>
                </a:cubicBezTo>
                <a:cubicBezTo>
                  <a:pt x="6252675" y="145558"/>
                  <a:pt x="6425211" y="64622"/>
                  <a:pt x="6622844" y="48310"/>
                </a:cubicBezTo>
                <a:cubicBezTo>
                  <a:pt x="6690603" y="42664"/>
                  <a:pt x="6758991" y="45801"/>
                  <a:pt x="6826123" y="37017"/>
                </a:cubicBezTo>
                <a:cubicBezTo>
                  <a:pt x="6861886" y="36389"/>
                  <a:pt x="6898903" y="14431"/>
                  <a:pt x="69371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855341-7087-46B2-9738-26BDE092C1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1962" y="0"/>
            <a:ext cx="11068076" cy="4046220"/>
          </a:xfrm>
          <a:custGeom>
            <a:avLst/>
            <a:gdLst>
              <a:gd name="connsiteX0" fmla="*/ 0 w 11068076"/>
              <a:gd name="connsiteY0" fmla="*/ 0 h 4046220"/>
              <a:gd name="connsiteX1" fmla="*/ 11068076 w 11068076"/>
              <a:gd name="connsiteY1" fmla="*/ 0 h 4046220"/>
              <a:gd name="connsiteX2" fmla="*/ 10988145 w 11068076"/>
              <a:gd name="connsiteY2" fmla="*/ 236229 h 4046220"/>
              <a:gd name="connsiteX3" fmla="*/ 5534038 w 11068076"/>
              <a:gd name="connsiteY3" fmla="*/ 4046220 h 4046220"/>
              <a:gd name="connsiteX4" fmla="*/ 79931 w 11068076"/>
              <a:gd name="connsiteY4" fmla="*/ 236229 h 40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076" h="4046220">
                <a:moveTo>
                  <a:pt x="0" y="0"/>
                </a:moveTo>
                <a:lnTo>
                  <a:pt x="11068076" y="0"/>
                </a:lnTo>
                <a:lnTo>
                  <a:pt x="10988145" y="236229"/>
                </a:lnTo>
                <a:cubicBezTo>
                  <a:pt x="10174085" y="2459531"/>
                  <a:pt x="8039357" y="4046220"/>
                  <a:pt x="5534038" y="4046220"/>
                </a:cubicBezTo>
                <a:cubicBezTo>
                  <a:pt x="3028719" y="4046220"/>
                  <a:pt x="893992" y="2459531"/>
                  <a:pt x="79931" y="236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51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BB03475-DADF-4C47-BB65-2D3F7BB6C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56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BB03475-DADF-4C47-BB65-2D3F7BB6C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339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8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678424-AB4B-4B51-9264-B1527D32E233}"/>
              </a:ext>
            </a:extLst>
          </p:cNvPr>
          <p:cNvGrpSpPr/>
          <p:nvPr userDrawn="1"/>
        </p:nvGrpSpPr>
        <p:grpSpPr>
          <a:xfrm>
            <a:off x="1213538" y="2960016"/>
            <a:ext cx="4348277" cy="3060805"/>
            <a:chOff x="1102808" y="1419517"/>
            <a:chExt cx="5383089" cy="3796702"/>
          </a:xfrm>
          <a:solidFill>
            <a:schemeClr val="bg1">
              <a:alpha val="1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2C3740-3515-48DB-B9BC-CF286513563D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E4BB7623-DA04-4BE7-A523-8182FEA18B13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BB34BDE-6A68-423D-A477-F07F19313C2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832730-2028-4E64-9108-8502A44148A9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ACA74F3-9852-465B-B34B-43DF741C26F3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43D949C-C10A-4151-8284-48F99C4B0B3C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203F07-9019-4B35-ADDF-163B5E78A55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BD7D43E-A367-4533-A09E-26C3C5B13758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E264C05-7750-49FF-8CF5-55F537CF367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101B3-7DA7-4024-BEA7-E12D6EB51FC6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E772851-13CA-43AD-AAE9-00E4E8066565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49E143D-AFEA-4BCC-A48C-872B07D2C133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AE5C6B-4937-4E4D-B1E5-269C32590ACC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A9C3DB5-43B5-4AC9-88CE-DCBE0732B4C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F6D5303-7217-4B36-A5D7-6A81FEEAA23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49F5BF-D581-4D96-9D29-95DB1C40BD36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F45A6FE-A365-4B13-913F-FF015943170B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921FBB2-5C1C-4FFD-8D57-1A00AEC25DA9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F8A5DA-F9FE-4245-920C-18629E38E4F8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0AB3DED-75B4-45AF-ABE1-A733C5254EB0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44FDF777-1A9E-46DB-9601-C33C64ECFD7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BACA28-CBFA-4E8D-8A14-7CECA1EB3029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99A938A-52A8-4BB9-ACAC-6E510CDD8B0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64F99C1-39DD-46B3-B02A-4FAC625B71E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CF0ECB-5B3E-43C9-90E1-9A755A9F299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AB61FF3-CA49-473C-A8EE-0142BC171D1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AAE6F60-FC0C-4AAF-97F7-37AB22BB44E4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A7B06A-DF44-4AD1-81BE-E0A019C511DC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42FD01E-CEB0-47CA-AD70-F5EF908D9DFA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4C7DC0A-1F6A-4D76-9375-15BD1C70FF55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BCA299-6AE5-48A2-8550-CDA44B2DA536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8AB0286-71E9-4882-8678-9153FED38EB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A0804D6-AD13-466B-B473-1A0BE1DD0846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1190C-BCB8-4961-97D5-A7F9C330F90C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5498A1B-F0D6-400C-BBCC-4ACB11BEA073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B286B35-1360-4CE3-9BA1-697ECD5BBDD3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BAB6AF-518C-4D0D-8713-756C11FDF074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C232E70-BD9B-4D4C-B2D7-422F3D23558B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4CA7BC6-9891-46CB-A993-CBF6F027C3E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94A376-F279-47E9-86A4-081A3D4942E2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9E8D22E-906E-4F98-A528-33111AA095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94E3A3F2-199D-4777-AD81-0D105600D31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CACF56-EEF3-470C-B308-5F80B9F45404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AFAA53D-0D6E-4C55-8814-E5DCBC36EA14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9AF3859-2CD6-4167-8D74-C2728953592D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63C937-6949-4715-BE39-28F66F38265B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5FC90F32-188D-4E1A-9DE3-97BDD66FA06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9C5D5C0-DDD0-43D1-82BC-64B45F7CD875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A8BA88-804C-4ABC-9976-9A1156D5ACCA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8136FC-04AE-413B-B43C-B054C9C6398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759CDD2-7810-42AD-A64D-95CA2A8273E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8FB4AF-6BEA-4BBC-BBC7-656B087707D8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5A358F4-2573-4206-882D-C1E2ED88188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F3E42F7-F846-4450-8210-7C6862E68696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80E25A-5B25-4B94-AD46-AACC9B146C22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0F0498C-0AE9-4C1A-AFF7-4160B7834AC1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64C0B0C-238A-4851-BFD2-94B66E031CD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2E168D-D205-4A54-8D66-157DF5AE8C96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606D6F3F-D16F-421B-B513-617E0ECF0E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29EEB28-FDEE-43AA-AA1A-BD86BE74566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D0B381-435B-4CAD-A07D-A2C0A1AEC8D6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F75C118-54DB-4620-9968-886B251DF25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8D5725F-C862-48E1-8153-9C1E5F642524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2AE4F1A-AF00-452F-B70D-802EE70F9A2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DF9C44C-9084-442C-AC91-6841AF810CD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6DCBBF2-0F61-47E7-AF24-8A924B264DDC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899445-F237-42CE-AF79-A0B4F14447DC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972A998-667E-458E-8CDA-6A58053A668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E5E3818-E5C4-47D8-924D-1F2C97394D0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ED4EC9-993D-47AE-8678-1B4F1545A618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08DB118-4E59-40D0-9E16-5738C8FDED7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C868BB4-C851-4F5C-B60A-32913257998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92C526-58B9-4A6F-AA23-738D55BA973D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6CA93D-3744-4D49-8E2E-A52847527F86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69910D7-B978-45ED-AC4D-E9038025E415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5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7" r:id="rId3"/>
    <p:sldLayoutId id="2147483746" r:id="rId4"/>
    <p:sldLayoutId id="2147483737" r:id="rId5"/>
    <p:sldLayoutId id="2147483736" r:id="rId6"/>
    <p:sldLayoutId id="2147483740" r:id="rId7"/>
    <p:sldLayoutId id="2147483741" r:id="rId8"/>
    <p:sldLayoutId id="2147483744" r:id="rId9"/>
    <p:sldLayoutId id="2147483742" r:id="rId10"/>
    <p:sldLayoutId id="2147483745" r:id="rId11"/>
    <p:sldLayoutId id="2147483748" r:id="rId12"/>
    <p:sldLayoutId id="2147483749" r:id="rId13"/>
    <p:sldLayoutId id="2147483753" r:id="rId14"/>
    <p:sldLayoutId id="2147483754" r:id="rId15"/>
    <p:sldLayoutId id="2147483750" r:id="rId16"/>
    <p:sldLayoutId id="2147483751" r:id="rId17"/>
    <p:sldLayoutId id="2147483752" r:id="rId1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17751-16AD-4EBD-B1E4-9D4A2FB56604}"/>
              </a:ext>
            </a:extLst>
          </p:cNvPr>
          <p:cNvSpPr/>
          <p:nvPr/>
        </p:nvSpPr>
        <p:spPr>
          <a:xfrm>
            <a:off x="0" y="4535055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97853"/>
            <a:ext cx="1188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http://</a:t>
            </a:r>
            <a:r>
              <a:rPr lang="en-US" altLang="ko-KR" sz="1000" dirty="0" err="1">
                <a:solidFill>
                  <a:schemeClr val="bg1"/>
                </a:solidFill>
                <a:cs typeface="Arial" pitchFamily="34" charset="0"/>
              </a:rPr>
              <a:t>www.dejave.io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4452355"/>
            <a:ext cx="118872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WHITEPAPER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DEJAVE</a:t>
            </a:r>
            <a:endParaRPr lang="ko-KR" altLang="en-US" sz="5400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6106227"/>
            <a:ext cx="118870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Version 1.1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E07B-DCEB-4E80-8593-474632797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945" y="-2040375"/>
            <a:ext cx="12342001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4E799AF-E254-4E3F-9FCB-D63DF83A02E4}"/>
              </a:ext>
            </a:extLst>
          </p:cNvPr>
          <p:cNvGrpSpPr/>
          <p:nvPr/>
        </p:nvGrpSpPr>
        <p:grpSpPr>
          <a:xfrm>
            <a:off x="1501348" y="3070168"/>
            <a:ext cx="3028217" cy="3026664"/>
            <a:chOff x="4574848" y="1897856"/>
            <a:chExt cx="3028217" cy="302666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46CAFF-46AA-48D9-9440-F535C0ADF2E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55A22F-EB0A-441D-985F-2A09FE741EB1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057CAF-A12C-450B-8E62-1FA5DDBF2575}"/>
              </a:ext>
            </a:extLst>
          </p:cNvPr>
          <p:cNvSpPr/>
          <p:nvPr/>
        </p:nvSpPr>
        <p:spPr>
          <a:xfrm>
            <a:off x="861541" y="1226939"/>
            <a:ext cx="7464636" cy="4535221"/>
          </a:xfrm>
          <a:custGeom>
            <a:avLst/>
            <a:gdLst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608896"/>
              <a:gd name="connsiteY0" fmla="*/ 4566268 h 4615031"/>
              <a:gd name="connsiteX1" fmla="*/ 1456566 w 7608896"/>
              <a:gd name="connsiteY1" fmla="*/ 3360555 h 4615031"/>
              <a:gd name="connsiteX2" fmla="*/ 2152481 w 7608896"/>
              <a:gd name="connsiteY2" fmla="*/ 4614821 h 4615031"/>
              <a:gd name="connsiteX3" fmla="*/ 3002145 w 7608896"/>
              <a:gd name="connsiteY3" fmla="*/ 2866941 h 4615031"/>
              <a:gd name="connsiteX4" fmla="*/ 3625232 w 7608896"/>
              <a:gd name="connsiteY4" fmla="*/ 4048378 h 4615031"/>
              <a:gd name="connsiteX5" fmla="*/ 4474895 w 7608896"/>
              <a:gd name="connsiteY5" fmla="*/ 1677412 h 4615031"/>
              <a:gd name="connsiteX6" fmla="*/ 5081798 w 7608896"/>
              <a:gd name="connsiteY6" fmla="*/ 2405695 h 4615031"/>
              <a:gd name="connsiteX7" fmla="*/ 5648241 w 7608896"/>
              <a:gd name="connsiteY7" fmla="*/ 892484 h 4615031"/>
              <a:gd name="connsiteX8" fmla="*/ 6271327 w 7608896"/>
              <a:gd name="connsiteY8" fmla="*/ 1645044 h 4615031"/>
              <a:gd name="connsiteX9" fmla="*/ 7515226 w 7608896"/>
              <a:gd name="connsiteY9" fmla="*/ 112922 h 4615031"/>
              <a:gd name="connsiteX10" fmla="*/ 7520505 w 7608896"/>
              <a:gd name="connsiteY10" fmla="*/ 114905 h 4615031"/>
              <a:gd name="connsiteX0" fmla="*/ 0 w 10085844"/>
              <a:gd name="connsiteY0" fmla="*/ 4788909 h 4837672"/>
              <a:gd name="connsiteX1" fmla="*/ 1456566 w 10085844"/>
              <a:gd name="connsiteY1" fmla="*/ 3583196 h 4837672"/>
              <a:gd name="connsiteX2" fmla="*/ 2152481 w 10085844"/>
              <a:gd name="connsiteY2" fmla="*/ 4837462 h 4837672"/>
              <a:gd name="connsiteX3" fmla="*/ 3002145 w 10085844"/>
              <a:gd name="connsiteY3" fmla="*/ 3089582 h 4837672"/>
              <a:gd name="connsiteX4" fmla="*/ 3625232 w 10085844"/>
              <a:gd name="connsiteY4" fmla="*/ 4271019 h 4837672"/>
              <a:gd name="connsiteX5" fmla="*/ 4474895 w 10085844"/>
              <a:gd name="connsiteY5" fmla="*/ 1900053 h 4837672"/>
              <a:gd name="connsiteX6" fmla="*/ 5081798 w 10085844"/>
              <a:gd name="connsiteY6" fmla="*/ 2628336 h 4837672"/>
              <a:gd name="connsiteX7" fmla="*/ 5648241 w 10085844"/>
              <a:gd name="connsiteY7" fmla="*/ 1115125 h 4837672"/>
              <a:gd name="connsiteX8" fmla="*/ 6271327 w 10085844"/>
              <a:gd name="connsiteY8" fmla="*/ 1867685 h 4837672"/>
              <a:gd name="connsiteX9" fmla="*/ 7515226 w 10085844"/>
              <a:gd name="connsiteY9" fmla="*/ 335563 h 4837672"/>
              <a:gd name="connsiteX10" fmla="*/ 10085844 w 10085844"/>
              <a:gd name="connsiteY10" fmla="*/ 2 h 4837672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271327 w 10085844"/>
              <a:gd name="connsiteY8" fmla="*/ 1867684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652918"/>
              <a:gd name="connsiteY0" fmla="*/ 4368042 h 4416805"/>
              <a:gd name="connsiteX1" fmla="*/ 1456566 w 10652918"/>
              <a:gd name="connsiteY1" fmla="*/ 3162329 h 4416805"/>
              <a:gd name="connsiteX2" fmla="*/ 2152481 w 10652918"/>
              <a:gd name="connsiteY2" fmla="*/ 4416595 h 4416805"/>
              <a:gd name="connsiteX3" fmla="*/ 3002145 w 10652918"/>
              <a:gd name="connsiteY3" fmla="*/ 2668715 h 4416805"/>
              <a:gd name="connsiteX4" fmla="*/ 3625232 w 10652918"/>
              <a:gd name="connsiteY4" fmla="*/ 3850152 h 4416805"/>
              <a:gd name="connsiteX5" fmla="*/ 4474895 w 10652918"/>
              <a:gd name="connsiteY5" fmla="*/ 1479186 h 4416805"/>
              <a:gd name="connsiteX6" fmla="*/ 5081798 w 10652918"/>
              <a:gd name="connsiteY6" fmla="*/ 2207469 h 4416805"/>
              <a:gd name="connsiteX7" fmla="*/ 5648241 w 10652918"/>
              <a:gd name="connsiteY7" fmla="*/ 694258 h 4416805"/>
              <a:gd name="connsiteX8" fmla="*/ 6392843 w 10652918"/>
              <a:gd name="connsiteY8" fmla="*/ 1460320 h 4416805"/>
              <a:gd name="connsiteX9" fmla="*/ 7947284 w 10652918"/>
              <a:gd name="connsiteY9" fmla="*/ 9208 h 4416805"/>
              <a:gd name="connsiteX10" fmla="*/ 10652918 w 10652918"/>
              <a:gd name="connsiteY10" fmla="*/ 146209 h 4416805"/>
              <a:gd name="connsiteX0" fmla="*/ 0 w 11314504"/>
              <a:gd name="connsiteY0" fmla="*/ 4559378 h 4608141"/>
              <a:gd name="connsiteX1" fmla="*/ 1456566 w 11314504"/>
              <a:gd name="connsiteY1" fmla="*/ 3353665 h 4608141"/>
              <a:gd name="connsiteX2" fmla="*/ 2152481 w 11314504"/>
              <a:gd name="connsiteY2" fmla="*/ 4607931 h 4608141"/>
              <a:gd name="connsiteX3" fmla="*/ 3002145 w 11314504"/>
              <a:gd name="connsiteY3" fmla="*/ 2860051 h 4608141"/>
              <a:gd name="connsiteX4" fmla="*/ 3625232 w 11314504"/>
              <a:gd name="connsiteY4" fmla="*/ 4041488 h 4608141"/>
              <a:gd name="connsiteX5" fmla="*/ 4474895 w 11314504"/>
              <a:gd name="connsiteY5" fmla="*/ 1670522 h 4608141"/>
              <a:gd name="connsiteX6" fmla="*/ 5081798 w 11314504"/>
              <a:gd name="connsiteY6" fmla="*/ 2398805 h 4608141"/>
              <a:gd name="connsiteX7" fmla="*/ 5648241 w 11314504"/>
              <a:gd name="connsiteY7" fmla="*/ 885594 h 4608141"/>
              <a:gd name="connsiteX8" fmla="*/ 6392843 w 11314504"/>
              <a:gd name="connsiteY8" fmla="*/ 1651656 h 4608141"/>
              <a:gd name="connsiteX9" fmla="*/ 7947284 w 11314504"/>
              <a:gd name="connsiteY9" fmla="*/ 200544 h 4608141"/>
              <a:gd name="connsiteX10" fmla="*/ 11314504 w 11314504"/>
              <a:gd name="connsiteY10" fmla="*/ 0 h 4608141"/>
              <a:gd name="connsiteX0" fmla="*/ 0 w 11409016"/>
              <a:gd name="connsiteY0" fmla="*/ 4399227 h 4447990"/>
              <a:gd name="connsiteX1" fmla="*/ 1456566 w 11409016"/>
              <a:gd name="connsiteY1" fmla="*/ 3193514 h 4447990"/>
              <a:gd name="connsiteX2" fmla="*/ 2152481 w 11409016"/>
              <a:gd name="connsiteY2" fmla="*/ 4447780 h 4447990"/>
              <a:gd name="connsiteX3" fmla="*/ 3002145 w 11409016"/>
              <a:gd name="connsiteY3" fmla="*/ 2699900 h 4447990"/>
              <a:gd name="connsiteX4" fmla="*/ 3625232 w 11409016"/>
              <a:gd name="connsiteY4" fmla="*/ 3881337 h 4447990"/>
              <a:gd name="connsiteX5" fmla="*/ 4474895 w 11409016"/>
              <a:gd name="connsiteY5" fmla="*/ 1510371 h 4447990"/>
              <a:gd name="connsiteX6" fmla="*/ 5081798 w 11409016"/>
              <a:gd name="connsiteY6" fmla="*/ 2238654 h 4447990"/>
              <a:gd name="connsiteX7" fmla="*/ 5648241 w 11409016"/>
              <a:gd name="connsiteY7" fmla="*/ 725443 h 4447990"/>
              <a:gd name="connsiteX8" fmla="*/ 6392843 w 11409016"/>
              <a:gd name="connsiteY8" fmla="*/ 1491505 h 4447990"/>
              <a:gd name="connsiteX9" fmla="*/ 7947284 w 11409016"/>
              <a:gd name="connsiteY9" fmla="*/ 40393 h 4447990"/>
              <a:gd name="connsiteX10" fmla="*/ 11409016 w 11409016"/>
              <a:gd name="connsiteY10" fmla="*/ 1871 h 4447990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171063"/>
              <a:gd name="connsiteY0" fmla="*/ 4365573 h 4414336"/>
              <a:gd name="connsiteX1" fmla="*/ 1456566 w 11171063"/>
              <a:gd name="connsiteY1" fmla="*/ 3159860 h 4414336"/>
              <a:gd name="connsiteX2" fmla="*/ 2152481 w 11171063"/>
              <a:gd name="connsiteY2" fmla="*/ 4414126 h 4414336"/>
              <a:gd name="connsiteX3" fmla="*/ 3002145 w 11171063"/>
              <a:gd name="connsiteY3" fmla="*/ 2666246 h 4414336"/>
              <a:gd name="connsiteX4" fmla="*/ 3625232 w 11171063"/>
              <a:gd name="connsiteY4" fmla="*/ 3847683 h 4414336"/>
              <a:gd name="connsiteX5" fmla="*/ 4474895 w 11171063"/>
              <a:gd name="connsiteY5" fmla="*/ 1476717 h 4414336"/>
              <a:gd name="connsiteX6" fmla="*/ 5081798 w 11171063"/>
              <a:gd name="connsiteY6" fmla="*/ 2205000 h 4414336"/>
              <a:gd name="connsiteX7" fmla="*/ 5648241 w 11171063"/>
              <a:gd name="connsiteY7" fmla="*/ 691789 h 4414336"/>
              <a:gd name="connsiteX8" fmla="*/ 6392843 w 11171063"/>
              <a:gd name="connsiteY8" fmla="*/ 1457851 h 4414336"/>
              <a:gd name="connsiteX9" fmla="*/ 7947284 w 11171063"/>
              <a:gd name="connsiteY9" fmla="*/ 6739 h 4414336"/>
              <a:gd name="connsiteX10" fmla="*/ 11171063 w 11171063"/>
              <a:gd name="connsiteY10" fmla="*/ 225999 h 4414336"/>
              <a:gd name="connsiteX0" fmla="*/ 0 w 10980700"/>
              <a:gd name="connsiteY0" fmla="*/ 4365662 h 4414425"/>
              <a:gd name="connsiteX1" fmla="*/ 1456566 w 10980700"/>
              <a:gd name="connsiteY1" fmla="*/ 3159949 h 4414425"/>
              <a:gd name="connsiteX2" fmla="*/ 2152481 w 10980700"/>
              <a:gd name="connsiteY2" fmla="*/ 4414215 h 4414425"/>
              <a:gd name="connsiteX3" fmla="*/ 3002145 w 10980700"/>
              <a:gd name="connsiteY3" fmla="*/ 2666335 h 4414425"/>
              <a:gd name="connsiteX4" fmla="*/ 3625232 w 10980700"/>
              <a:gd name="connsiteY4" fmla="*/ 3847772 h 4414425"/>
              <a:gd name="connsiteX5" fmla="*/ 4474895 w 10980700"/>
              <a:gd name="connsiteY5" fmla="*/ 1476806 h 4414425"/>
              <a:gd name="connsiteX6" fmla="*/ 5081798 w 10980700"/>
              <a:gd name="connsiteY6" fmla="*/ 2205089 h 4414425"/>
              <a:gd name="connsiteX7" fmla="*/ 5648241 w 10980700"/>
              <a:gd name="connsiteY7" fmla="*/ 691878 h 4414425"/>
              <a:gd name="connsiteX8" fmla="*/ 6392843 w 10980700"/>
              <a:gd name="connsiteY8" fmla="*/ 1457940 h 4414425"/>
              <a:gd name="connsiteX9" fmla="*/ 7947284 w 10980700"/>
              <a:gd name="connsiteY9" fmla="*/ 6828 h 4414425"/>
              <a:gd name="connsiteX10" fmla="*/ 10980700 w 10980700"/>
              <a:gd name="connsiteY10" fmla="*/ 222123 h 4414425"/>
              <a:gd name="connsiteX0" fmla="*/ 0 w 10980700"/>
              <a:gd name="connsiteY0" fmla="*/ 4365663 h 4414426"/>
              <a:gd name="connsiteX1" fmla="*/ 1456566 w 10980700"/>
              <a:gd name="connsiteY1" fmla="*/ 3159950 h 4414426"/>
              <a:gd name="connsiteX2" fmla="*/ 2152481 w 10980700"/>
              <a:gd name="connsiteY2" fmla="*/ 4414216 h 4414426"/>
              <a:gd name="connsiteX3" fmla="*/ 3002145 w 10980700"/>
              <a:gd name="connsiteY3" fmla="*/ 2666336 h 4414426"/>
              <a:gd name="connsiteX4" fmla="*/ 3625232 w 10980700"/>
              <a:gd name="connsiteY4" fmla="*/ 3847773 h 4414426"/>
              <a:gd name="connsiteX5" fmla="*/ 4474895 w 10980700"/>
              <a:gd name="connsiteY5" fmla="*/ 1476807 h 4414426"/>
              <a:gd name="connsiteX6" fmla="*/ 5081798 w 10980700"/>
              <a:gd name="connsiteY6" fmla="*/ 2205090 h 4414426"/>
              <a:gd name="connsiteX7" fmla="*/ 5648241 w 10980700"/>
              <a:gd name="connsiteY7" fmla="*/ 691879 h 4414426"/>
              <a:gd name="connsiteX8" fmla="*/ 6392843 w 10980700"/>
              <a:gd name="connsiteY8" fmla="*/ 1457941 h 4414426"/>
              <a:gd name="connsiteX9" fmla="*/ 7947284 w 10980700"/>
              <a:gd name="connsiteY9" fmla="*/ 6829 h 4414426"/>
              <a:gd name="connsiteX10" fmla="*/ 10980700 w 10980700"/>
              <a:gd name="connsiteY10" fmla="*/ 222124 h 4414426"/>
              <a:gd name="connsiteX0" fmla="*/ 0 w 11123472"/>
              <a:gd name="connsiteY0" fmla="*/ 4367331 h 4416094"/>
              <a:gd name="connsiteX1" fmla="*/ 1456566 w 11123472"/>
              <a:gd name="connsiteY1" fmla="*/ 3161618 h 4416094"/>
              <a:gd name="connsiteX2" fmla="*/ 2152481 w 11123472"/>
              <a:gd name="connsiteY2" fmla="*/ 4415884 h 4416094"/>
              <a:gd name="connsiteX3" fmla="*/ 3002145 w 11123472"/>
              <a:gd name="connsiteY3" fmla="*/ 2668004 h 4416094"/>
              <a:gd name="connsiteX4" fmla="*/ 3625232 w 11123472"/>
              <a:gd name="connsiteY4" fmla="*/ 3849441 h 4416094"/>
              <a:gd name="connsiteX5" fmla="*/ 4474895 w 11123472"/>
              <a:gd name="connsiteY5" fmla="*/ 1478475 h 4416094"/>
              <a:gd name="connsiteX6" fmla="*/ 5081798 w 11123472"/>
              <a:gd name="connsiteY6" fmla="*/ 2206758 h 4416094"/>
              <a:gd name="connsiteX7" fmla="*/ 5648241 w 11123472"/>
              <a:gd name="connsiteY7" fmla="*/ 693547 h 4416094"/>
              <a:gd name="connsiteX8" fmla="*/ 6392843 w 11123472"/>
              <a:gd name="connsiteY8" fmla="*/ 1459609 h 4416094"/>
              <a:gd name="connsiteX9" fmla="*/ 7947284 w 11123472"/>
              <a:gd name="connsiteY9" fmla="*/ 8497 h 4416094"/>
              <a:gd name="connsiteX10" fmla="*/ 11123472 w 11123472"/>
              <a:gd name="connsiteY10" fmla="*/ 164303 h 4416094"/>
              <a:gd name="connsiteX0" fmla="*/ 0 w 7947283"/>
              <a:gd name="connsiteY0" fmla="*/ 4358834 h 4407597"/>
              <a:gd name="connsiteX1" fmla="*/ 1456566 w 7947283"/>
              <a:gd name="connsiteY1" fmla="*/ 3153121 h 4407597"/>
              <a:gd name="connsiteX2" fmla="*/ 2152481 w 7947283"/>
              <a:gd name="connsiteY2" fmla="*/ 4407387 h 4407597"/>
              <a:gd name="connsiteX3" fmla="*/ 3002145 w 7947283"/>
              <a:gd name="connsiteY3" fmla="*/ 2659507 h 4407597"/>
              <a:gd name="connsiteX4" fmla="*/ 3625232 w 7947283"/>
              <a:gd name="connsiteY4" fmla="*/ 3840944 h 4407597"/>
              <a:gd name="connsiteX5" fmla="*/ 4474895 w 7947283"/>
              <a:gd name="connsiteY5" fmla="*/ 1469978 h 4407597"/>
              <a:gd name="connsiteX6" fmla="*/ 5081798 w 7947283"/>
              <a:gd name="connsiteY6" fmla="*/ 2198261 h 4407597"/>
              <a:gd name="connsiteX7" fmla="*/ 5648241 w 7947283"/>
              <a:gd name="connsiteY7" fmla="*/ 685050 h 4407597"/>
              <a:gd name="connsiteX8" fmla="*/ 6392843 w 7947283"/>
              <a:gd name="connsiteY8" fmla="*/ 1451112 h 4407597"/>
              <a:gd name="connsiteX9" fmla="*/ 7947284 w 7947283"/>
              <a:gd name="connsiteY9" fmla="*/ 0 h 4407597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115593 w 9907006"/>
              <a:gd name="connsiteY0" fmla="*/ 4680069 h 4817244"/>
              <a:gd name="connsiteX1" fmla="*/ 105750 w 9907006"/>
              <a:gd name="connsiteY1" fmla="*/ 4739396 h 4817244"/>
              <a:gd name="connsiteX2" fmla="*/ 1572159 w 9907006"/>
              <a:gd name="connsiteY2" fmla="*/ 3474356 h 4817244"/>
              <a:gd name="connsiteX3" fmla="*/ 2268074 w 9907006"/>
              <a:gd name="connsiteY3" fmla="*/ 4728622 h 4817244"/>
              <a:gd name="connsiteX4" fmla="*/ 3117738 w 9907006"/>
              <a:gd name="connsiteY4" fmla="*/ 2980742 h 4817244"/>
              <a:gd name="connsiteX5" fmla="*/ 3740825 w 9907006"/>
              <a:gd name="connsiteY5" fmla="*/ 4162179 h 4817244"/>
              <a:gd name="connsiteX6" fmla="*/ 4590488 w 9907006"/>
              <a:gd name="connsiteY6" fmla="*/ 1791213 h 4817244"/>
              <a:gd name="connsiteX7" fmla="*/ 5197391 w 9907006"/>
              <a:gd name="connsiteY7" fmla="*/ 2519496 h 4817244"/>
              <a:gd name="connsiteX8" fmla="*/ 5763834 w 9907006"/>
              <a:gd name="connsiteY8" fmla="*/ 1006285 h 4817244"/>
              <a:gd name="connsiteX9" fmla="*/ 6508436 w 9907006"/>
              <a:gd name="connsiteY9" fmla="*/ 1772347 h 4817244"/>
              <a:gd name="connsiteX10" fmla="*/ 9907006 w 9907006"/>
              <a:gd name="connsiteY10" fmla="*/ 0 h 4817244"/>
              <a:gd name="connsiteX0" fmla="*/ 1530 w 10018254"/>
              <a:gd name="connsiteY0" fmla="*/ 4143077 h 4772205"/>
              <a:gd name="connsiteX1" fmla="*/ 216998 w 10018254"/>
              <a:gd name="connsiteY1" fmla="*/ 4739396 h 4772205"/>
              <a:gd name="connsiteX2" fmla="*/ 1683407 w 10018254"/>
              <a:gd name="connsiteY2" fmla="*/ 3474356 h 4772205"/>
              <a:gd name="connsiteX3" fmla="*/ 2379322 w 10018254"/>
              <a:gd name="connsiteY3" fmla="*/ 4728622 h 4772205"/>
              <a:gd name="connsiteX4" fmla="*/ 3228986 w 10018254"/>
              <a:gd name="connsiteY4" fmla="*/ 2980742 h 4772205"/>
              <a:gd name="connsiteX5" fmla="*/ 3852073 w 10018254"/>
              <a:gd name="connsiteY5" fmla="*/ 4162179 h 4772205"/>
              <a:gd name="connsiteX6" fmla="*/ 4701736 w 10018254"/>
              <a:gd name="connsiteY6" fmla="*/ 1791213 h 4772205"/>
              <a:gd name="connsiteX7" fmla="*/ 5308639 w 10018254"/>
              <a:gd name="connsiteY7" fmla="*/ 2519496 h 4772205"/>
              <a:gd name="connsiteX8" fmla="*/ 5875082 w 10018254"/>
              <a:gd name="connsiteY8" fmla="*/ 1006285 h 4772205"/>
              <a:gd name="connsiteX9" fmla="*/ 6619684 w 10018254"/>
              <a:gd name="connsiteY9" fmla="*/ 1772347 h 4772205"/>
              <a:gd name="connsiteX10" fmla="*/ 10018254 w 10018254"/>
              <a:gd name="connsiteY10" fmla="*/ 0 h 4772205"/>
              <a:gd name="connsiteX0" fmla="*/ 210538 w 10227262"/>
              <a:gd name="connsiteY0" fmla="*/ 4143077 h 5190965"/>
              <a:gd name="connsiteX1" fmla="*/ 82675 w 10227262"/>
              <a:gd name="connsiteY1" fmla="*/ 5168559 h 5190965"/>
              <a:gd name="connsiteX2" fmla="*/ 1892415 w 10227262"/>
              <a:gd name="connsiteY2" fmla="*/ 3474356 h 5190965"/>
              <a:gd name="connsiteX3" fmla="*/ 2588330 w 10227262"/>
              <a:gd name="connsiteY3" fmla="*/ 4728622 h 5190965"/>
              <a:gd name="connsiteX4" fmla="*/ 3437994 w 10227262"/>
              <a:gd name="connsiteY4" fmla="*/ 2980742 h 5190965"/>
              <a:gd name="connsiteX5" fmla="*/ 4061081 w 10227262"/>
              <a:gd name="connsiteY5" fmla="*/ 4162179 h 5190965"/>
              <a:gd name="connsiteX6" fmla="*/ 4910744 w 10227262"/>
              <a:gd name="connsiteY6" fmla="*/ 1791213 h 5190965"/>
              <a:gd name="connsiteX7" fmla="*/ 5517647 w 10227262"/>
              <a:gd name="connsiteY7" fmla="*/ 2519496 h 5190965"/>
              <a:gd name="connsiteX8" fmla="*/ 6084090 w 10227262"/>
              <a:gd name="connsiteY8" fmla="*/ 1006285 h 5190965"/>
              <a:gd name="connsiteX9" fmla="*/ 6828692 w 10227262"/>
              <a:gd name="connsiteY9" fmla="*/ 1772347 h 5190965"/>
              <a:gd name="connsiteX10" fmla="*/ 10227262 w 10227262"/>
              <a:gd name="connsiteY10" fmla="*/ 0 h 5190965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1088827 w 10204307"/>
              <a:gd name="connsiteY0" fmla="*/ 3228771 h 5168559"/>
              <a:gd name="connsiteX1" fmla="*/ 59720 w 10204307"/>
              <a:gd name="connsiteY1" fmla="*/ 5168559 h 5168559"/>
              <a:gd name="connsiteX2" fmla="*/ 1869460 w 10204307"/>
              <a:gd name="connsiteY2" fmla="*/ 3474356 h 5168559"/>
              <a:gd name="connsiteX3" fmla="*/ 2565375 w 10204307"/>
              <a:gd name="connsiteY3" fmla="*/ 4728622 h 5168559"/>
              <a:gd name="connsiteX4" fmla="*/ 3415039 w 10204307"/>
              <a:gd name="connsiteY4" fmla="*/ 2980742 h 5168559"/>
              <a:gd name="connsiteX5" fmla="*/ 4038126 w 10204307"/>
              <a:gd name="connsiteY5" fmla="*/ 4162179 h 5168559"/>
              <a:gd name="connsiteX6" fmla="*/ 4887789 w 10204307"/>
              <a:gd name="connsiteY6" fmla="*/ 1791213 h 5168559"/>
              <a:gd name="connsiteX7" fmla="*/ 5494692 w 10204307"/>
              <a:gd name="connsiteY7" fmla="*/ 2519496 h 5168559"/>
              <a:gd name="connsiteX8" fmla="*/ 6061135 w 10204307"/>
              <a:gd name="connsiteY8" fmla="*/ 1006285 h 5168559"/>
              <a:gd name="connsiteX9" fmla="*/ 6805737 w 10204307"/>
              <a:gd name="connsiteY9" fmla="*/ 1772347 h 5168559"/>
              <a:gd name="connsiteX10" fmla="*/ 10204307 w 10204307"/>
              <a:gd name="connsiteY10" fmla="*/ 0 h 5168559"/>
              <a:gd name="connsiteX0" fmla="*/ 938428 w 10210645"/>
              <a:gd name="connsiteY0" fmla="*/ 3359386 h 5168559"/>
              <a:gd name="connsiteX1" fmla="*/ 66058 w 10210645"/>
              <a:gd name="connsiteY1" fmla="*/ 5168559 h 5168559"/>
              <a:gd name="connsiteX2" fmla="*/ 1875798 w 10210645"/>
              <a:gd name="connsiteY2" fmla="*/ 3474356 h 5168559"/>
              <a:gd name="connsiteX3" fmla="*/ 2571713 w 10210645"/>
              <a:gd name="connsiteY3" fmla="*/ 4728622 h 5168559"/>
              <a:gd name="connsiteX4" fmla="*/ 3421377 w 10210645"/>
              <a:gd name="connsiteY4" fmla="*/ 2980742 h 5168559"/>
              <a:gd name="connsiteX5" fmla="*/ 4044464 w 10210645"/>
              <a:gd name="connsiteY5" fmla="*/ 4162179 h 5168559"/>
              <a:gd name="connsiteX6" fmla="*/ 4894127 w 10210645"/>
              <a:gd name="connsiteY6" fmla="*/ 1791213 h 5168559"/>
              <a:gd name="connsiteX7" fmla="*/ 5501030 w 10210645"/>
              <a:gd name="connsiteY7" fmla="*/ 2519496 h 5168559"/>
              <a:gd name="connsiteX8" fmla="*/ 6067473 w 10210645"/>
              <a:gd name="connsiteY8" fmla="*/ 1006285 h 5168559"/>
              <a:gd name="connsiteX9" fmla="*/ 6812075 w 10210645"/>
              <a:gd name="connsiteY9" fmla="*/ 1772347 h 5168559"/>
              <a:gd name="connsiteX10" fmla="*/ 10210645 w 10210645"/>
              <a:gd name="connsiteY10" fmla="*/ 0 h 5168559"/>
              <a:gd name="connsiteX0" fmla="*/ 789529 w 10218485"/>
              <a:gd name="connsiteY0" fmla="*/ 3777354 h 5168559"/>
              <a:gd name="connsiteX1" fmla="*/ 73898 w 10218485"/>
              <a:gd name="connsiteY1" fmla="*/ 5168559 h 5168559"/>
              <a:gd name="connsiteX2" fmla="*/ 1883638 w 10218485"/>
              <a:gd name="connsiteY2" fmla="*/ 3474356 h 5168559"/>
              <a:gd name="connsiteX3" fmla="*/ 2579553 w 10218485"/>
              <a:gd name="connsiteY3" fmla="*/ 4728622 h 5168559"/>
              <a:gd name="connsiteX4" fmla="*/ 3429217 w 10218485"/>
              <a:gd name="connsiteY4" fmla="*/ 2980742 h 5168559"/>
              <a:gd name="connsiteX5" fmla="*/ 4052304 w 10218485"/>
              <a:gd name="connsiteY5" fmla="*/ 4162179 h 5168559"/>
              <a:gd name="connsiteX6" fmla="*/ 4901967 w 10218485"/>
              <a:gd name="connsiteY6" fmla="*/ 1791213 h 5168559"/>
              <a:gd name="connsiteX7" fmla="*/ 5508870 w 10218485"/>
              <a:gd name="connsiteY7" fmla="*/ 2519496 h 5168559"/>
              <a:gd name="connsiteX8" fmla="*/ 6075313 w 10218485"/>
              <a:gd name="connsiteY8" fmla="*/ 1006285 h 5168559"/>
              <a:gd name="connsiteX9" fmla="*/ 6819915 w 10218485"/>
              <a:gd name="connsiteY9" fmla="*/ 1772347 h 5168559"/>
              <a:gd name="connsiteX10" fmla="*/ 10218485 w 10218485"/>
              <a:gd name="connsiteY10" fmla="*/ 0 h 5168559"/>
              <a:gd name="connsiteX0" fmla="*/ 1051109 w 10480065"/>
              <a:gd name="connsiteY0" fmla="*/ 3777354 h 5064067"/>
              <a:gd name="connsiteX1" fmla="*/ 61187 w 10480065"/>
              <a:gd name="connsiteY1" fmla="*/ 5064067 h 5064067"/>
              <a:gd name="connsiteX2" fmla="*/ 2145218 w 10480065"/>
              <a:gd name="connsiteY2" fmla="*/ 3474356 h 5064067"/>
              <a:gd name="connsiteX3" fmla="*/ 2841133 w 10480065"/>
              <a:gd name="connsiteY3" fmla="*/ 4728622 h 5064067"/>
              <a:gd name="connsiteX4" fmla="*/ 3690797 w 10480065"/>
              <a:gd name="connsiteY4" fmla="*/ 2980742 h 5064067"/>
              <a:gd name="connsiteX5" fmla="*/ 4313884 w 10480065"/>
              <a:gd name="connsiteY5" fmla="*/ 4162179 h 5064067"/>
              <a:gd name="connsiteX6" fmla="*/ 5163547 w 10480065"/>
              <a:gd name="connsiteY6" fmla="*/ 1791213 h 5064067"/>
              <a:gd name="connsiteX7" fmla="*/ 5770450 w 10480065"/>
              <a:gd name="connsiteY7" fmla="*/ 2519496 h 5064067"/>
              <a:gd name="connsiteX8" fmla="*/ 6336893 w 10480065"/>
              <a:gd name="connsiteY8" fmla="*/ 1006285 h 5064067"/>
              <a:gd name="connsiteX9" fmla="*/ 7081495 w 10480065"/>
              <a:gd name="connsiteY9" fmla="*/ 1772347 h 5064067"/>
              <a:gd name="connsiteX10" fmla="*/ 10480065 w 10480065"/>
              <a:gd name="connsiteY10" fmla="*/ 0 h 5064067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78351 w 10498322"/>
              <a:gd name="connsiteY0" fmla="*/ 5292489 h 5294168"/>
              <a:gd name="connsiteX1" fmla="*/ 53321 w 10498322"/>
              <a:gd name="connsiteY1" fmla="*/ 5273051 h 5294168"/>
              <a:gd name="connsiteX2" fmla="*/ 2163475 w 10498322"/>
              <a:gd name="connsiteY2" fmla="*/ 3474356 h 5294168"/>
              <a:gd name="connsiteX3" fmla="*/ 2859390 w 10498322"/>
              <a:gd name="connsiteY3" fmla="*/ 4728622 h 5294168"/>
              <a:gd name="connsiteX4" fmla="*/ 3709054 w 10498322"/>
              <a:gd name="connsiteY4" fmla="*/ 2980742 h 5294168"/>
              <a:gd name="connsiteX5" fmla="*/ 4332141 w 10498322"/>
              <a:gd name="connsiteY5" fmla="*/ 4162179 h 5294168"/>
              <a:gd name="connsiteX6" fmla="*/ 5181804 w 10498322"/>
              <a:gd name="connsiteY6" fmla="*/ 1791213 h 5294168"/>
              <a:gd name="connsiteX7" fmla="*/ 5788707 w 10498322"/>
              <a:gd name="connsiteY7" fmla="*/ 2519496 h 5294168"/>
              <a:gd name="connsiteX8" fmla="*/ 6355150 w 10498322"/>
              <a:gd name="connsiteY8" fmla="*/ 1006285 h 5294168"/>
              <a:gd name="connsiteX9" fmla="*/ 7099752 w 10498322"/>
              <a:gd name="connsiteY9" fmla="*/ 1772347 h 5294168"/>
              <a:gd name="connsiteX10" fmla="*/ 10498322 w 10498322"/>
              <a:gd name="connsiteY10" fmla="*/ 0 h 5294168"/>
              <a:gd name="connsiteX0" fmla="*/ 1227036 w 10447007"/>
              <a:gd name="connsiteY0" fmla="*/ 5292489 h 5538136"/>
              <a:gd name="connsiteX1" fmla="*/ 2006 w 10447007"/>
              <a:gd name="connsiteY1" fmla="*/ 5273051 h 5538136"/>
              <a:gd name="connsiteX2" fmla="*/ 2112160 w 10447007"/>
              <a:gd name="connsiteY2" fmla="*/ 3474356 h 5538136"/>
              <a:gd name="connsiteX3" fmla="*/ 2808075 w 10447007"/>
              <a:gd name="connsiteY3" fmla="*/ 4728622 h 5538136"/>
              <a:gd name="connsiteX4" fmla="*/ 3657739 w 10447007"/>
              <a:gd name="connsiteY4" fmla="*/ 2980742 h 5538136"/>
              <a:gd name="connsiteX5" fmla="*/ 4280826 w 10447007"/>
              <a:gd name="connsiteY5" fmla="*/ 4162179 h 5538136"/>
              <a:gd name="connsiteX6" fmla="*/ 5130489 w 10447007"/>
              <a:gd name="connsiteY6" fmla="*/ 1791213 h 5538136"/>
              <a:gd name="connsiteX7" fmla="*/ 5737392 w 10447007"/>
              <a:gd name="connsiteY7" fmla="*/ 2519496 h 5538136"/>
              <a:gd name="connsiteX8" fmla="*/ 6303835 w 10447007"/>
              <a:gd name="connsiteY8" fmla="*/ 1006285 h 5538136"/>
              <a:gd name="connsiteX9" fmla="*/ 7048437 w 10447007"/>
              <a:gd name="connsiteY9" fmla="*/ 1772347 h 5538136"/>
              <a:gd name="connsiteX10" fmla="*/ 10447007 w 10447007"/>
              <a:gd name="connsiteY10" fmla="*/ 0 h 5538136"/>
              <a:gd name="connsiteX0" fmla="*/ 1122664 w 10342635"/>
              <a:gd name="connsiteY0" fmla="*/ 5292489 h 5626951"/>
              <a:gd name="connsiteX1" fmla="*/ 2125 w 10342635"/>
              <a:gd name="connsiteY1" fmla="*/ 5390604 h 5626951"/>
              <a:gd name="connsiteX2" fmla="*/ 2007788 w 10342635"/>
              <a:gd name="connsiteY2" fmla="*/ 3474356 h 5626951"/>
              <a:gd name="connsiteX3" fmla="*/ 2703703 w 10342635"/>
              <a:gd name="connsiteY3" fmla="*/ 4728622 h 5626951"/>
              <a:gd name="connsiteX4" fmla="*/ 3553367 w 10342635"/>
              <a:gd name="connsiteY4" fmla="*/ 2980742 h 5626951"/>
              <a:gd name="connsiteX5" fmla="*/ 4176454 w 10342635"/>
              <a:gd name="connsiteY5" fmla="*/ 4162179 h 5626951"/>
              <a:gd name="connsiteX6" fmla="*/ 5026117 w 10342635"/>
              <a:gd name="connsiteY6" fmla="*/ 1791213 h 5626951"/>
              <a:gd name="connsiteX7" fmla="*/ 5633020 w 10342635"/>
              <a:gd name="connsiteY7" fmla="*/ 2519496 h 5626951"/>
              <a:gd name="connsiteX8" fmla="*/ 6199463 w 10342635"/>
              <a:gd name="connsiteY8" fmla="*/ 1006285 h 5626951"/>
              <a:gd name="connsiteX9" fmla="*/ 6944065 w 10342635"/>
              <a:gd name="connsiteY9" fmla="*/ 1772347 h 5626951"/>
              <a:gd name="connsiteX10" fmla="*/ 10342635 w 10342635"/>
              <a:gd name="connsiteY10" fmla="*/ 0 h 5626951"/>
              <a:gd name="connsiteX0" fmla="*/ 1126652 w 10346623"/>
              <a:gd name="connsiteY0" fmla="*/ 5292489 h 5626951"/>
              <a:gd name="connsiteX1" fmla="*/ 6113 w 10346623"/>
              <a:gd name="connsiteY1" fmla="*/ 5390604 h 5626951"/>
              <a:gd name="connsiteX2" fmla="*/ 2011776 w 10346623"/>
              <a:gd name="connsiteY2" fmla="*/ 3474356 h 5626951"/>
              <a:gd name="connsiteX3" fmla="*/ 2707691 w 10346623"/>
              <a:gd name="connsiteY3" fmla="*/ 4728622 h 5626951"/>
              <a:gd name="connsiteX4" fmla="*/ 3557355 w 10346623"/>
              <a:gd name="connsiteY4" fmla="*/ 2980742 h 5626951"/>
              <a:gd name="connsiteX5" fmla="*/ 4180442 w 10346623"/>
              <a:gd name="connsiteY5" fmla="*/ 4162179 h 5626951"/>
              <a:gd name="connsiteX6" fmla="*/ 5030105 w 10346623"/>
              <a:gd name="connsiteY6" fmla="*/ 1791213 h 5626951"/>
              <a:gd name="connsiteX7" fmla="*/ 5637008 w 10346623"/>
              <a:gd name="connsiteY7" fmla="*/ 2519496 h 5626951"/>
              <a:gd name="connsiteX8" fmla="*/ 6203451 w 10346623"/>
              <a:gd name="connsiteY8" fmla="*/ 1006285 h 5626951"/>
              <a:gd name="connsiteX9" fmla="*/ 6948053 w 10346623"/>
              <a:gd name="connsiteY9" fmla="*/ 1772347 h 5626951"/>
              <a:gd name="connsiteX10" fmla="*/ 10346623 w 10346623"/>
              <a:gd name="connsiteY10" fmla="*/ 0 h 5626951"/>
              <a:gd name="connsiteX0" fmla="*/ 1126653 w 10346624"/>
              <a:gd name="connsiteY0" fmla="*/ 5292489 h 5603903"/>
              <a:gd name="connsiteX1" fmla="*/ 6114 w 10346624"/>
              <a:gd name="connsiteY1" fmla="*/ 5390604 h 5603903"/>
              <a:gd name="connsiteX2" fmla="*/ 2011777 w 10346624"/>
              <a:gd name="connsiteY2" fmla="*/ 3474356 h 5603903"/>
              <a:gd name="connsiteX3" fmla="*/ 2707692 w 10346624"/>
              <a:gd name="connsiteY3" fmla="*/ 4728622 h 5603903"/>
              <a:gd name="connsiteX4" fmla="*/ 3557356 w 10346624"/>
              <a:gd name="connsiteY4" fmla="*/ 2980742 h 5603903"/>
              <a:gd name="connsiteX5" fmla="*/ 4180443 w 10346624"/>
              <a:gd name="connsiteY5" fmla="*/ 4162179 h 5603903"/>
              <a:gd name="connsiteX6" fmla="*/ 5030106 w 10346624"/>
              <a:gd name="connsiteY6" fmla="*/ 1791213 h 5603903"/>
              <a:gd name="connsiteX7" fmla="*/ 5637009 w 10346624"/>
              <a:gd name="connsiteY7" fmla="*/ 2519496 h 5603903"/>
              <a:gd name="connsiteX8" fmla="*/ 6203452 w 10346624"/>
              <a:gd name="connsiteY8" fmla="*/ 1006285 h 5603903"/>
              <a:gd name="connsiteX9" fmla="*/ 6948054 w 10346624"/>
              <a:gd name="connsiteY9" fmla="*/ 1772347 h 5603903"/>
              <a:gd name="connsiteX10" fmla="*/ 10346624 w 10346624"/>
              <a:gd name="connsiteY10" fmla="*/ 0 h 5603903"/>
              <a:gd name="connsiteX0" fmla="*/ 1178899 w 10346624"/>
              <a:gd name="connsiteY0" fmla="*/ 5462289 h 5647731"/>
              <a:gd name="connsiteX1" fmla="*/ 6114 w 10346624"/>
              <a:gd name="connsiteY1" fmla="*/ 5390604 h 5647731"/>
              <a:gd name="connsiteX2" fmla="*/ 2011777 w 10346624"/>
              <a:gd name="connsiteY2" fmla="*/ 3474356 h 5647731"/>
              <a:gd name="connsiteX3" fmla="*/ 2707692 w 10346624"/>
              <a:gd name="connsiteY3" fmla="*/ 4728622 h 5647731"/>
              <a:gd name="connsiteX4" fmla="*/ 3557356 w 10346624"/>
              <a:gd name="connsiteY4" fmla="*/ 2980742 h 5647731"/>
              <a:gd name="connsiteX5" fmla="*/ 4180443 w 10346624"/>
              <a:gd name="connsiteY5" fmla="*/ 4162179 h 5647731"/>
              <a:gd name="connsiteX6" fmla="*/ 5030106 w 10346624"/>
              <a:gd name="connsiteY6" fmla="*/ 1791213 h 5647731"/>
              <a:gd name="connsiteX7" fmla="*/ 5637009 w 10346624"/>
              <a:gd name="connsiteY7" fmla="*/ 2519496 h 5647731"/>
              <a:gd name="connsiteX8" fmla="*/ 6203452 w 10346624"/>
              <a:gd name="connsiteY8" fmla="*/ 1006285 h 5647731"/>
              <a:gd name="connsiteX9" fmla="*/ 6948054 w 10346624"/>
              <a:gd name="connsiteY9" fmla="*/ 1772347 h 5647731"/>
              <a:gd name="connsiteX10" fmla="*/ 10346624 w 10346624"/>
              <a:gd name="connsiteY10" fmla="*/ 0 h 5647731"/>
              <a:gd name="connsiteX0" fmla="*/ 1178899 w 10346624"/>
              <a:gd name="connsiteY0" fmla="*/ 5462289 h 5684628"/>
              <a:gd name="connsiteX1" fmla="*/ 6114 w 10346624"/>
              <a:gd name="connsiteY1" fmla="*/ 5390604 h 5684628"/>
              <a:gd name="connsiteX2" fmla="*/ 2011777 w 10346624"/>
              <a:gd name="connsiteY2" fmla="*/ 3474356 h 5684628"/>
              <a:gd name="connsiteX3" fmla="*/ 2707692 w 10346624"/>
              <a:gd name="connsiteY3" fmla="*/ 4728622 h 5684628"/>
              <a:gd name="connsiteX4" fmla="*/ 3557356 w 10346624"/>
              <a:gd name="connsiteY4" fmla="*/ 2980742 h 5684628"/>
              <a:gd name="connsiteX5" fmla="*/ 4180443 w 10346624"/>
              <a:gd name="connsiteY5" fmla="*/ 4162179 h 5684628"/>
              <a:gd name="connsiteX6" fmla="*/ 5030106 w 10346624"/>
              <a:gd name="connsiteY6" fmla="*/ 1791213 h 5684628"/>
              <a:gd name="connsiteX7" fmla="*/ 5637009 w 10346624"/>
              <a:gd name="connsiteY7" fmla="*/ 2519496 h 5684628"/>
              <a:gd name="connsiteX8" fmla="*/ 6203452 w 10346624"/>
              <a:gd name="connsiteY8" fmla="*/ 1006285 h 5684628"/>
              <a:gd name="connsiteX9" fmla="*/ 6948054 w 10346624"/>
              <a:gd name="connsiteY9" fmla="*/ 1772347 h 5684628"/>
              <a:gd name="connsiteX10" fmla="*/ 10346624 w 10346624"/>
              <a:gd name="connsiteY10" fmla="*/ 0 h 5684628"/>
              <a:gd name="connsiteX0" fmla="*/ 1244207 w 10346624"/>
              <a:gd name="connsiteY0" fmla="*/ 5514536 h 5705666"/>
              <a:gd name="connsiteX1" fmla="*/ 6114 w 10346624"/>
              <a:gd name="connsiteY1" fmla="*/ 5390604 h 5705666"/>
              <a:gd name="connsiteX2" fmla="*/ 2011777 w 10346624"/>
              <a:gd name="connsiteY2" fmla="*/ 3474356 h 5705666"/>
              <a:gd name="connsiteX3" fmla="*/ 2707692 w 10346624"/>
              <a:gd name="connsiteY3" fmla="*/ 4728622 h 5705666"/>
              <a:gd name="connsiteX4" fmla="*/ 3557356 w 10346624"/>
              <a:gd name="connsiteY4" fmla="*/ 2980742 h 5705666"/>
              <a:gd name="connsiteX5" fmla="*/ 4180443 w 10346624"/>
              <a:gd name="connsiteY5" fmla="*/ 4162179 h 5705666"/>
              <a:gd name="connsiteX6" fmla="*/ 5030106 w 10346624"/>
              <a:gd name="connsiteY6" fmla="*/ 1791213 h 5705666"/>
              <a:gd name="connsiteX7" fmla="*/ 5637009 w 10346624"/>
              <a:gd name="connsiteY7" fmla="*/ 2519496 h 5705666"/>
              <a:gd name="connsiteX8" fmla="*/ 6203452 w 10346624"/>
              <a:gd name="connsiteY8" fmla="*/ 1006285 h 5705666"/>
              <a:gd name="connsiteX9" fmla="*/ 6948054 w 10346624"/>
              <a:gd name="connsiteY9" fmla="*/ 1772347 h 5705666"/>
              <a:gd name="connsiteX10" fmla="*/ 10346624 w 10346624"/>
              <a:gd name="connsiteY10" fmla="*/ 0 h 5705666"/>
              <a:gd name="connsiteX0" fmla="*/ 1244207 w 10346624"/>
              <a:gd name="connsiteY0" fmla="*/ 5514536 h 5680480"/>
              <a:gd name="connsiteX1" fmla="*/ 6114 w 10346624"/>
              <a:gd name="connsiteY1" fmla="*/ 5390604 h 5680480"/>
              <a:gd name="connsiteX2" fmla="*/ 2011777 w 10346624"/>
              <a:gd name="connsiteY2" fmla="*/ 3474356 h 5680480"/>
              <a:gd name="connsiteX3" fmla="*/ 2707692 w 10346624"/>
              <a:gd name="connsiteY3" fmla="*/ 4728622 h 5680480"/>
              <a:gd name="connsiteX4" fmla="*/ 3557356 w 10346624"/>
              <a:gd name="connsiteY4" fmla="*/ 2980742 h 5680480"/>
              <a:gd name="connsiteX5" fmla="*/ 4180443 w 10346624"/>
              <a:gd name="connsiteY5" fmla="*/ 4162179 h 5680480"/>
              <a:gd name="connsiteX6" fmla="*/ 5030106 w 10346624"/>
              <a:gd name="connsiteY6" fmla="*/ 1791213 h 5680480"/>
              <a:gd name="connsiteX7" fmla="*/ 5637009 w 10346624"/>
              <a:gd name="connsiteY7" fmla="*/ 2519496 h 5680480"/>
              <a:gd name="connsiteX8" fmla="*/ 6203452 w 10346624"/>
              <a:gd name="connsiteY8" fmla="*/ 1006285 h 5680480"/>
              <a:gd name="connsiteX9" fmla="*/ 6948054 w 10346624"/>
              <a:gd name="connsiteY9" fmla="*/ 1772347 h 5680480"/>
              <a:gd name="connsiteX10" fmla="*/ 10346624 w 10346624"/>
              <a:gd name="connsiteY10" fmla="*/ 0 h 5680480"/>
              <a:gd name="connsiteX0" fmla="*/ 1218172 w 10320589"/>
              <a:gd name="connsiteY0" fmla="*/ 5514536 h 5713996"/>
              <a:gd name="connsiteX1" fmla="*/ 6202 w 10320589"/>
              <a:gd name="connsiteY1" fmla="*/ 5442849 h 5713996"/>
              <a:gd name="connsiteX2" fmla="*/ 1985742 w 10320589"/>
              <a:gd name="connsiteY2" fmla="*/ 3474356 h 5713996"/>
              <a:gd name="connsiteX3" fmla="*/ 2681657 w 10320589"/>
              <a:gd name="connsiteY3" fmla="*/ 4728622 h 5713996"/>
              <a:gd name="connsiteX4" fmla="*/ 3531321 w 10320589"/>
              <a:gd name="connsiteY4" fmla="*/ 2980742 h 5713996"/>
              <a:gd name="connsiteX5" fmla="*/ 4154408 w 10320589"/>
              <a:gd name="connsiteY5" fmla="*/ 4162179 h 5713996"/>
              <a:gd name="connsiteX6" fmla="*/ 5004071 w 10320589"/>
              <a:gd name="connsiteY6" fmla="*/ 1791213 h 5713996"/>
              <a:gd name="connsiteX7" fmla="*/ 5610974 w 10320589"/>
              <a:gd name="connsiteY7" fmla="*/ 2519496 h 5713996"/>
              <a:gd name="connsiteX8" fmla="*/ 6177417 w 10320589"/>
              <a:gd name="connsiteY8" fmla="*/ 1006285 h 5713996"/>
              <a:gd name="connsiteX9" fmla="*/ 6922019 w 10320589"/>
              <a:gd name="connsiteY9" fmla="*/ 1772347 h 5713996"/>
              <a:gd name="connsiteX10" fmla="*/ 10320589 w 10320589"/>
              <a:gd name="connsiteY10" fmla="*/ 0 h 5713996"/>
              <a:gd name="connsiteX0" fmla="*/ 1229345 w 10331762"/>
              <a:gd name="connsiteY0" fmla="*/ 5514536 h 5713996"/>
              <a:gd name="connsiteX1" fmla="*/ 17375 w 10331762"/>
              <a:gd name="connsiteY1" fmla="*/ 5442849 h 5713996"/>
              <a:gd name="connsiteX2" fmla="*/ 1996915 w 10331762"/>
              <a:gd name="connsiteY2" fmla="*/ 3474356 h 5713996"/>
              <a:gd name="connsiteX3" fmla="*/ 2692830 w 10331762"/>
              <a:gd name="connsiteY3" fmla="*/ 4728622 h 5713996"/>
              <a:gd name="connsiteX4" fmla="*/ 3542494 w 10331762"/>
              <a:gd name="connsiteY4" fmla="*/ 2980742 h 5713996"/>
              <a:gd name="connsiteX5" fmla="*/ 4165581 w 10331762"/>
              <a:gd name="connsiteY5" fmla="*/ 4162179 h 5713996"/>
              <a:gd name="connsiteX6" fmla="*/ 5015244 w 10331762"/>
              <a:gd name="connsiteY6" fmla="*/ 1791213 h 5713996"/>
              <a:gd name="connsiteX7" fmla="*/ 5622147 w 10331762"/>
              <a:gd name="connsiteY7" fmla="*/ 2519496 h 5713996"/>
              <a:gd name="connsiteX8" fmla="*/ 6188590 w 10331762"/>
              <a:gd name="connsiteY8" fmla="*/ 1006285 h 5713996"/>
              <a:gd name="connsiteX9" fmla="*/ 6933192 w 10331762"/>
              <a:gd name="connsiteY9" fmla="*/ 1772347 h 5713996"/>
              <a:gd name="connsiteX10" fmla="*/ 10331762 w 10331762"/>
              <a:gd name="connsiteY10" fmla="*/ 0 h 5713996"/>
              <a:gd name="connsiteX0" fmla="*/ 1190511 w 10292928"/>
              <a:gd name="connsiteY0" fmla="*/ 5514536 h 5816280"/>
              <a:gd name="connsiteX1" fmla="*/ 17726 w 10292928"/>
              <a:gd name="connsiteY1" fmla="*/ 5586525 h 5816280"/>
              <a:gd name="connsiteX2" fmla="*/ 1958081 w 10292928"/>
              <a:gd name="connsiteY2" fmla="*/ 3474356 h 5816280"/>
              <a:gd name="connsiteX3" fmla="*/ 2653996 w 10292928"/>
              <a:gd name="connsiteY3" fmla="*/ 4728622 h 5816280"/>
              <a:gd name="connsiteX4" fmla="*/ 3503660 w 10292928"/>
              <a:gd name="connsiteY4" fmla="*/ 2980742 h 5816280"/>
              <a:gd name="connsiteX5" fmla="*/ 4126747 w 10292928"/>
              <a:gd name="connsiteY5" fmla="*/ 4162179 h 5816280"/>
              <a:gd name="connsiteX6" fmla="*/ 4976410 w 10292928"/>
              <a:gd name="connsiteY6" fmla="*/ 1791213 h 5816280"/>
              <a:gd name="connsiteX7" fmla="*/ 5583313 w 10292928"/>
              <a:gd name="connsiteY7" fmla="*/ 2519496 h 5816280"/>
              <a:gd name="connsiteX8" fmla="*/ 6149756 w 10292928"/>
              <a:gd name="connsiteY8" fmla="*/ 1006285 h 5816280"/>
              <a:gd name="connsiteX9" fmla="*/ 6894358 w 10292928"/>
              <a:gd name="connsiteY9" fmla="*/ 1772347 h 5816280"/>
              <a:gd name="connsiteX10" fmla="*/ 10292928 w 10292928"/>
              <a:gd name="connsiteY10" fmla="*/ 0 h 5816280"/>
              <a:gd name="connsiteX0" fmla="*/ 1190510 w 10292927"/>
              <a:gd name="connsiteY0" fmla="*/ 5514536 h 5816280"/>
              <a:gd name="connsiteX1" fmla="*/ 17725 w 10292927"/>
              <a:gd name="connsiteY1" fmla="*/ 5586525 h 5816280"/>
              <a:gd name="connsiteX2" fmla="*/ 1958080 w 10292927"/>
              <a:gd name="connsiteY2" fmla="*/ 3474356 h 5816280"/>
              <a:gd name="connsiteX3" fmla="*/ 2653995 w 10292927"/>
              <a:gd name="connsiteY3" fmla="*/ 4728622 h 5816280"/>
              <a:gd name="connsiteX4" fmla="*/ 3503659 w 10292927"/>
              <a:gd name="connsiteY4" fmla="*/ 2980742 h 5816280"/>
              <a:gd name="connsiteX5" fmla="*/ 4126746 w 10292927"/>
              <a:gd name="connsiteY5" fmla="*/ 4162179 h 5816280"/>
              <a:gd name="connsiteX6" fmla="*/ 4976409 w 10292927"/>
              <a:gd name="connsiteY6" fmla="*/ 1791213 h 5816280"/>
              <a:gd name="connsiteX7" fmla="*/ 5583312 w 10292927"/>
              <a:gd name="connsiteY7" fmla="*/ 2519496 h 5816280"/>
              <a:gd name="connsiteX8" fmla="*/ 6149755 w 10292927"/>
              <a:gd name="connsiteY8" fmla="*/ 1006285 h 5816280"/>
              <a:gd name="connsiteX9" fmla="*/ 6894357 w 10292927"/>
              <a:gd name="connsiteY9" fmla="*/ 1772347 h 5816280"/>
              <a:gd name="connsiteX10" fmla="*/ 10292927 w 10292927"/>
              <a:gd name="connsiteY10" fmla="*/ 0 h 5816280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9651" h="5959957">
                <a:moveTo>
                  <a:pt x="1190510" y="5658213"/>
                </a:moveTo>
                <a:cubicBezTo>
                  <a:pt x="992947" y="5720347"/>
                  <a:pt x="284364" y="6257692"/>
                  <a:pt x="17725" y="5730202"/>
                </a:cubicBezTo>
                <a:cubicBezTo>
                  <a:pt x="-196667" y="5176589"/>
                  <a:pt x="1597693" y="3619829"/>
                  <a:pt x="1958080" y="3618033"/>
                </a:cubicBezTo>
                <a:cubicBezTo>
                  <a:pt x="2343801" y="3631520"/>
                  <a:pt x="2438207" y="4891180"/>
                  <a:pt x="2653995" y="4872299"/>
                </a:cubicBezTo>
                <a:cubicBezTo>
                  <a:pt x="2880571" y="4872299"/>
                  <a:pt x="3244714" y="3140604"/>
                  <a:pt x="3503659" y="3124419"/>
                </a:cubicBezTo>
                <a:cubicBezTo>
                  <a:pt x="3703263" y="3105537"/>
                  <a:pt x="3959510" y="4308553"/>
                  <a:pt x="4126746" y="4305856"/>
                </a:cubicBezTo>
                <a:cubicBezTo>
                  <a:pt x="4296679" y="4292369"/>
                  <a:pt x="4652728" y="1932193"/>
                  <a:pt x="4976409" y="1934890"/>
                </a:cubicBezTo>
                <a:cubicBezTo>
                  <a:pt x="5267723" y="1942982"/>
                  <a:pt x="5381011" y="2663173"/>
                  <a:pt x="5583312" y="2663173"/>
                </a:cubicBezTo>
                <a:cubicBezTo>
                  <a:pt x="5796402" y="2646989"/>
                  <a:pt x="5952849" y="1158054"/>
                  <a:pt x="6149755" y="1149962"/>
                </a:cubicBezTo>
                <a:cubicBezTo>
                  <a:pt x="6373634" y="1149962"/>
                  <a:pt x="6630018" y="1899840"/>
                  <a:pt x="6894357" y="1916024"/>
                </a:cubicBezTo>
                <a:cubicBezTo>
                  <a:pt x="7178365" y="1911577"/>
                  <a:pt x="8381735" y="563131"/>
                  <a:pt x="9809651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4FF975-118A-4033-B437-6FB06DF9BBFC}"/>
              </a:ext>
            </a:extLst>
          </p:cNvPr>
          <p:cNvGrpSpPr/>
          <p:nvPr/>
        </p:nvGrpSpPr>
        <p:grpSpPr>
          <a:xfrm>
            <a:off x="1308291" y="1779112"/>
            <a:ext cx="5383089" cy="3796702"/>
            <a:chOff x="1102808" y="1419517"/>
            <a:chExt cx="5383089" cy="37967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67CC57-680F-4D88-B0E7-A78E6215EB9B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E048504-1A31-4DD4-8B6D-550ABD6C8BA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802D82E-72D9-497A-BCA0-E7E2AB0557F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AC6C0E-DCF5-47CB-9691-D59A12130EEE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E3BB9B0-7215-48D2-B10E-C65541193B26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4779196-C7AD-4231-9765-4782379B1602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FE8E6A-22FB-4266-84B2-E6D634BEED8D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D471912-F973-4876-8B38-68D14F7AFF33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DD51A8C5-5F9A-4958-A552-9F1D60886A8C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A52447-3CD3-4DDA-8B90-499BC1F17F8E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0817BA-062C-43A2-A0B9-2DBF6E8C21C9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EBDD904-55A2-4816-AA26-6B2654F0B96F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280E9D-BFD0-4D0A-8DB5-84003673F563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D8CF5801-458D-4BCC-A4A0-73B33CCE411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1397DBA-13AE-4F26-9B34-B6D727174665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D94207-7C82-4BC8-87B8-6832CF9F36BD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72221E2-919D-4BC3-BF8F-6F62F6058A27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913B20C-DC34-413E-8BF2-D1124FE5D09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77A39-DB29-4785-9FC7-DF74564FEC84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74ACCF1-BA84-414A-AF29-9C78A0BD5ADB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C78EDAF-942E-461F-AD82-D96535A465E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7EE961-B969-4657-B157-05338E38E061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DBB9D2F-89FD-4AF1-ADAD-8056886B800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E30DF5A9-6EA7-4FDA-BE18-76940A8F195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3B394-11D9-47CB-8D1B-61046123C979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3012A4F-F016-4B31-BCB1-CAA72AECFB05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AE13E9D-6744-4727-B56B-B5C975C8992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33D65D-7139-409E-A889-1C318A82E42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022AB4C-2C11-43CF-82E6-B2140625589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616DB71-EA44-4AFC-A142-AEF8F972B5E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1296B0-D8B9-4B41-AD95-511078AFC87A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E39968F-8B6D-4F50-882F-ECC56BED16E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F418AC9-3364-4168-84B8-F644F7C2487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6EE99F-7D7E-4F40-B4BD-3F00D9A85A01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1C7EE1E-4B6A-4A64-8559-06C069782CD2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44CB644-8CFE-4484-963A-C34E06A3748F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F8AF51-6E58-4769-993D-01E8FF46A106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24648BB-6CD9-47F8-A05C-38D7573DB6C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F527F79-E8C9-492C-B1A3-A2196773122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0BE6B1-3A58-4131-B59B-81A98D5C7452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BC4BDDD-263F-462C-A4AB-72ABE1DEA0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C6984ED-C19C-45D8-A931-92CDB504AFB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83046B-8577-4AFA-B894-7BACCFEB31F2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43B0590-C98E-4194-BEA9-03528A9E010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28F9A40-6CC0-4957-97E3-E97BEC1F69B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93B20D-0B7F-49A1-B706-FB5D9A01D6BF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7CEB36B-5EAB-46D8-A321-DE30DD6272E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1CDC9F6-95FD-45CA-B684-5161A9A1D75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4F5A549-A4B5-4962-872F-61D280739ADD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CDDBC8D-8B72-44DD-8FF3-DA5F9540993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C5A7781-1A1D-409F-9537-4406D47C78B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01871C-790C-4F3F-871F-0576B28E9B1C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E7D4BD8-5362-4340-9843-2F26E49F343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B388C46-185D-4708-8B8A-ED4F43983C5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BDCA4C-3219-401C-9DF0-27C1EDD2DFC6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815FC1F-F675-4334-BF88-DE771EBA9E3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7211C35-DD82-4A52-88A9-A32F3533256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606675-DFD0-49AF-9E0C-616AB4428082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41A0C90-E424-42EC-B6AE-2AF54FD955B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47FB384-36DC-429A-B0A1-0E2FCAC1185C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03559E-3B49-44D8-90A1-21F476BD1AA2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F02922C-FE23-4220-BD84-431D837A0A2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E4E9A8A-5019-4A5A-996D-50AF682CDFE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B0DCB2-6EFE-400B-9865-1D59FFE51B8D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97C0542-7C86-4062-AA82-680AE871941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9F954A2-E915-4FF2-B3F9-13879CCFD48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F7F25D-5816-4A6B-BD98-641BCDA53B32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5A61CC7-BC92-42F0-8962-6973D13D49F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EF9A117-A5E6-4E8C-B470-A91BCE4C520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991A23-58F5-4DE4-BA96-B2872EC3A5BE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84EEC75-574E-49F7-93FA-721BA05734A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380B2D4-E80D-4459-AB09-3D9FC9E62476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A21CA7-0694-408D-B18A-4CD23E1E36F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4F5DEAE-2478-4C50-9EA0-57C01B3F7B2B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73BE5B5-1CDF-41CC-AFB3-CA0F6C102F6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8E5988E-D604-4CEE-9C39-BAC30B4E63B1}"/>
              </a:ext>
            </a:extLst>
          </p:cNvPr>
          <p:cNvSpPr/>
          <p:nvPr/>
        </p:nvSpPr>
        <p:spPr>
          <a:xfrm>
            <a:off x="-39754" y="4173201"/>
            <a:ext cx="5802859" cy="2466135"/>
          </a:xfrm>
          <a:custGeom>
            <a:avLst/>
            <a:gdLst>
              <a:gd name="connsiteX0" fmla="*/ 4273826 w 4939748"/>
              <a:gd name="connsiteY0" fmla="*/ 0 h 2554356"/>
              <a:gd name="connsiteX1" fmla="*/ 4273826 w 4939748"/>
              <a:gd name="connsiteY1" fmla="*/ 0 h 2554356"/>
              <a:gd name="connsiteX2" fmla="*/ 4939748 w 4939748"/>
              <a:gd name="connsiteY2" fmla="*/ 993913 h 2554356"/>
              <a:gd name="connsiteX3" fmla="*/ 0 w 4939748"/>
              <a:gd name="connsiteY3" fmla="*/ 2554356 h 2554356"/>
              <a:gd name="connsiteX0" fmla="*/ 4273826 w 4939748"/>
              <a:gd name="connsiteY0" fmla="*/ 129209 h 2683565"/>
              <a:gd name="connsiteX1" fmla="*/ 4283766 w 4939748"/>
              <a:gd name="connsiteY1" fmla="*/ 0 h 2683565"/>
              <a:gd name="connsiteX2" fmla="*/ 4939748 w 4939748"/>
              <a:gd name="connsiteY2" fmla="*/ 1123122 h 2683565"/>
              <a:gd name="connsiteX3" fmla="*/ 0 w 4939748"/>
              <a:gd name="connsiteY3" fmla="*/ 2683565 h 2683565"/>
              <a:gd name="connsiteX0" fmla="*/ 4273826 w 4939748"/>
              <a:gd name="connsiteY0" fmla="*/ 129290 h 2683646"/>
              <a:gd name="connsiteX1" fmla="*/ 4283766 w 4939748"/>
              <a:gd name="connsiteY1" fmla="*/ 81 h 2683646"/>
              <a:gd name="connsiteX2" fmla="*/ 4939748 w 4939748"/>
              <a:gd name="connsiteY2" fmla="*/ 1123203 h 2683646"/>
              <a:gd name="connsiteX3" fmla="*/ 0 w 4939748"/>
              <a:gd name="connsiteY3" fmla="*/ 2683646 h 2683646"/>
              <a:gd name="connsiteX0" fmla="*/ 4273826 w 5118652"/>
              <a:gd name="connsiteY0" fmla="*/ 149273 h 2703629"/>
              <a:gd name="connsiteX1" fmla="*/ 4283766 w 5118652"/>
              <a:gd name="connsiteY1" fmla="*/ 20064 h 2703629"/>
              <a:gd name="connsiteX2" fmla="*/ 5118652 w 5118652"/>
              <a:gd name="connsiteY2" fmla="*/ 606473 h 2703629"/>
              <a:gd name="connsiteX3" fmla="*/ 0 w 5118652"/>
              <a:gd name="connsiteY3" fmla="*/ 2703629 h 2703629"/>
              <a:gd name="connsiteX0" fmla="*/ 4273826 w 5218571"/>
              <a:gd name="connsiteY0" fmla="*/ 149273 h 2703629"/>
              <a:gd name="connsiteX1" fmla="*/ 4283766 w 5218571"/>
              <a:gd name="connsiteY1" fmla="*/ 20064 h 2703629"/>
              <a:gd name="connsiteX2" fmla="*/ 5118652 w 5218571"/>
              <a:gd name="connsiteY2" fmla="*/ 606473 h 2703629"/>
              <a:gd name="connsiteX3" fmla="*/ 0 w 5218571"/>
              <a:gd name="connsiteY3" fmla="*/ 2703629 h 2703629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552122 w 5514009"/>
              <a:gd name="connsiteY0" fmla="*/ 149273 h 2475029"/>
              <a:gd name="connsiteX1" fmla="*/ 4562062 w 5514009"/>
              <a:gd name="connsiteY1" fmla="*/ 20064 h 2475029"/>
              <a:gd name="connsiteX2" fmla="*/ 5396948 w 5514009"/>
              <a:gd name="connsiteY2" fmla="*/ 606473 h 2475029"/>
              <a:gd name="connsiteX3" fmla="*/ 0 w 5514009"/>
              <a:gd name="connsiteY3" fmla="*/ 2475029 h 247502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612233"/>
              <a:gd name="connsiteY0" fmla="*/ 150503 h 2476259"/>
              <a:gd name="connsiteX1" fmla="*/ 4562062 w 5612233"/>
              <a:gd name="connsiteY1" fmla="*/ 21294 h 2476259"/>
              <a:gd name="connsiteX2" fmla="*/ 5456582 w 5612233"/>
              <a:gd name="connsiteY2" fmla="*/ 627581 h 2476259"/>
              <a:gd name="connsiteX3" fmla="*/ 0 w 5612233"/>
              <a:gd name="connsiteY3" fmla="*/ 2476259 h 2476259"/>
              <a:gd name="connsiteX0" fmla="*/ 4552122 w 5613979"/>
              <a:gd name="connsiteY0" fmla="*/ 12811 h 2338567"/>
              <a:gd name="connsiteX1" fmla="*/ 4581941 w 5613979"/>
              <a:gd name="connsiteY1" fmla="*/ 122141 h 2338567"/>
              <a:gd name="connsiteX2" fmla="*/ 5456582 w 5613979"/>
              <a:gd name="connsiteY2" fmla="*/ 489889 h 2338567"/>
              <a:gd name="connsiteX3" fmla="*/ 0 w 5613979"/>
              <a:gd name="connsiteY3" fmla="*/ 2338567 h 2338567"/>
              <a:gd name="connsiteX0" fmla="*/ 4581941 w 5613979"/>
              <a:gd name="connsiteY0" fmla="*/ 0 h 2216426"/>
              <a:gd name="connsiteX1" fmla="*/ 5456582 w 5613979"/>
              <a:gd name="connsiteY1" fmla="*/ 367748 h 2216426"/>
              <a:gd name="connsiteX2" fmla="*/ 0 w 5613979"/>
              <a:gd name="connsiteY2" fmla="*/ 2216426 h 2216426"/>
              <a:gd name="connsiteX0" fmla="*/ 4581941 w 5639288"/>
              <a:gd name="connsiteY0" fmla="*/ 41497 h 2257923"/>
              <a:gd name="connsiteX1" fmla="*/ 5456582 w 5639288"/>
              <a:gd name="connsiteY1" fmla="*/ 409245 h 2257923"/>
              <a:gd name="connsiteX2" fmla="*/ 0 w 5639288"/>
              <a:gd name="connsiteY2" fmla="*/ 2257923 h 2257923"/>
              <a:gd name="connsiteX0" fmla="*/ 4581941 w 5667067"/>
              <a:gd name="connsiteY0" fmla="*/ 35887 h 2252313"/>
              <a:gd name="connsiteX1" fmla="*/ 5456582 w 5667067"/>
              <a:gd name="connsiteY1" fmla="*/ 403635 h 2252313"/>
              <a:gd name="connsiteX2" fmla="*/ 0 w 5667067"/>
              <a:gd name="connsiteY2" fmla="*/ 2252313 h 2252313"/>
              <a:gd name="connsiteX0" fmla="*/ 4581941 w 5706272"/>
              <a:gd name="connsiteY0" fmla="*/ 118468 h 2334894"/>
              <a:gd name="connsiteX1" fmla="*/ 5456582 w 5706272"/>
              <a:gd name="connsiteY1" fmla="*/ 486216 h 2334894"/>
              <a:gd name="connsiteX2" fmla="*/ 0 w 5706272"/>
              <a:gd name="connsiteY2" fmla="*/ 2334894 h 2334894"/>
              <a:gd name="connsiteX0" fmla="*/ 4581941 w 5747857"/>
              <a:gd name="connsiteY0" fmla="*/ 133734 h 2350160"/>
              <a:gd name="connsiteX1" fmla="*/ 5506278 w 5747857"/>
              <a:gd name="connsiteY1" fmla="*/ 421969 h 2350160"/>
              <a:gd name="connsiteX2" fmla="*/ 0 w 5747857"/>
              <a:gd name="connsiteY2" fmla="*/ 2350160 h 2350160"/>
              <a:gd name="connsiteX0" fmla="*/ 4581941 w 5798478"/>
              <a:gd name="connsiteY0" fmla="*/ 217171 h 2433597"/>
              <a:gd name="connsiteX1" fmla="*/ 5506278 w 5798478"/>
              <a:gd name="connsiteY1" fmla="*/ 505406 h 2433597"/>
              <a:gd name="connsiteX2" fmla="*/ 0 w 5798478"/>
              <a:gd name="connsiteY2" fmla="*/ 2433597 h 2433597"/>
              <a:gd name="connsiteX0" fmla="*/ 4581941 w 5837931"/>
              <a:gd name="connsiteY0" fmla="*/ 217171 h 2433597"/>
              <a:gd name="connsiteX1" fmla="*/ 5506278 w 5837931"/>
              <a:gd name="connsiteY1" fmla="*/ 505406 h 2433597"/>
              <a:gd name="connsiteX2" fmla="*/ 0 w 5837931"/>
              <a:gd name="connsiteY2" fmla="*/ 2433597 h 2433597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859" h="2466135">
                <a:moveTo>
                  <a:pt x="4581941" y="249709"/>
                </a:moveTo>
                <a:cubicBezTo>
                  <a:pt x="5607327" y="-257186"/>
                  <a:pt x="6192078" y="93996"/>
                  <a:pt x="5506278" y="537944"/>
                </a:cubicBezTo>
                <a:cubicBezTo>
                  <a:pt x="4204253" y="1256874"/>
                  <a:pt x="2961860" y="1558361"/>
                  <a:pt x="0" y="2466135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27BD9C4-8ECF-4924-A848-03CBAEDF85A7}"/>
              </a:ext>
            </a:extLst>
          </p:cNvPr>
          <p:cNvSpPr/>
          <p:nvPr/>
        </p:nvSpPr>
        <p:spPr>
          <a:xfrm>
            <a:off x="8149636" y="702897"/>
            <a:ext cx="1272660" cy="612166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3225B0-A3CA-4588-ABE2-82EC8E359782}"/>
              </a:ext>
            </a:extLst>
          </p:cNvPr>
          <p:cNvSpPr txBox="1"/>
          <p:nvPr/>
        </p:nvSpPr>
        <p:spPr>
          <a:xfrm>
            <a:off x="2213314" y="106314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latin typeface="Apple Braille Pinpoint 8 Dot" pitchFamily="2" charset="0"/>
                <a:cs typeface="Arial" pitchFamily="34" charset="0"/>
              </a:rPr>
              <a:t>NATURE</a:t>
            </a:r>
            <a:endParaRPr lang="ko-KR" altLang="en-US" sz="5400" dirty="0"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6B669B-D2EB-4B9C-9DD9-3266B02FEE98}"/>
              </a:ext>
            </a:extLst>
          </p:cNvPr>
          <p:cNvSpPr txBox="1"/>
          <p:nvPr/>
        </p:nvSpPr>
        <p:spPr>
          <a:xfrm>
            <a:off x="2187693" y="1108545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POWER COMMUNITY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20A905-3ADA-47CD-B273-9231281A6972}"/>
              </a:ext>
            </a:extLst>
          </p:cNvPr>
          <p:cNvSpPr/>
          <p:nvPr/>
        </p:nvSpPr>
        <p:spPr>
          <a:xfrm>
            <a:off x="8362519" y="3575630"/>
            <a:ext cx="66021" cy="265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815F1F-1467-4D99-81D8-0EEB129A3D8D}"/>
              </a:ext>
            </a:extLst>
          </p:cNvPr>
          <p:cNvSpPr txBox="1"/>
          <p:nvPr/>
        </p:nvSpPr>
        <p:spPr>
          <a:xfrm>
            <a:off x="8689640" y="393604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DEJAVE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BFEB50-EE9D-4D62-A152-DCE7CB75CDF7}"/>
              </a:ext>
            </a:extLst>
          </p:cNvPr>
          <p:cNvSpPr txBox="1"/>
          <p:nvPr/>
        </p:nvSpPr>
        <p:spPr>
          <a:xfrm>
            <a:off x="8689640" y="425720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DJV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F5C356-6476-4820-851D-138279FDE876}"/>
              </a:ext>
            </a:extLst>
          </p:cNvPr>
          <p:cNvSpPr txBox="1"/>
          <p:nvPr/>
        </p:nvSpPr>
        <p:spPr>
          <a:xfrm>
            <a:off x="8689640" y="522068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TRC20 (Tron Blockchain)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170992-5ABB-4B1A-B996-EB2B7E773BE2}"/>
              </a:ext>
            </a:extLst>
          </p:cNvPr>
          <p:cNvSpPr txBox="1"/>
          <p:nvPr/>
        </p:nvSpPr>
        <p:spPr>
          <a:xfrm>
            <a:off x="8689640" y="489952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30,000 DJV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C3EDD0-13BA-440F-8DCB-0409A71E3422}"/>
              </a:ext>
            </a:extLst>
          </p:cNvPr>
          <p:cNvSpPr txBox="1"/>
          <p:nvPr/>
        </p:nvSpPr>
        <p:spPr>
          <a:xfrm>
            <a:off x="8689640" y="457836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74B54C-737E-484D-935D-49BC38C33A34}"/>
              </a:ext>
            </a:extLst>
          </p:cNvPr>
          <p:cNvSpPr txBox="1"/>
          <p:nvPr/>
        </p:nvSpPr>
        <p:spPr>
          <a:xfrm>
            <a:off x="8689640" y="5541841"/>
            <a:ext cx="328355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TQDRp2VCRc3s9X1zx2CgLoauPp44iQVaw8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2E370D-7489-49CF-AF27-2292E10B19D5}"/>
              </a:ext>
            </a:extLst>
          </p:cNvPr>
          <p:cNvSpPr txBox="1"/>
          <p:nvPr/>
        </p:nvSpPr>
        <p:spPr>
          <a:xfrm>
            <a:off x="8219365" y="212198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Apple Braille Pinpoint 8 Dot" pitchFamily="2" charset="0"/>
                <a:cs typeface="Arial" pitchFamily="34" charset="0"/>
              </a:rPr>
              <a:t>DEJAVE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B1B65F-0E3C-4CE3-B6C0-347F697F41D8}"/>
              </a:ext>
            </a:extLst>
          </p:cNvPr>
          <p:cNvSpPr txBox="1"/>
          <p:nvPr/>
        </p:nvSpPr>
        <p:spPr>
          <a:xfrm>
            <a:off x="8219365" y="2698992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latin typeface="Apple Braille Pinpoint 8 Dot" pitchFamily="2" charset="0"/>
                <a:cs typeface="Arial" pitchFamily="34" charset="0"/>
              </a:rPr>
              <a:t>SPECIFICATION</a:t>
            </a:r>
            <a:endParaRPr lang="ko-KR" altLang="en-US" sz="3200" b="1" dirty="0">
              <a:solidFill>
                <a:schemeClr val="accent3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094B74-CCDA-4798-8975-A902B1D0A4B9}"/>
              </a:ext>
            </a:extLst>
          </p:cNvPr>
          <p:cNvGrpSpPr/>
          <p:nvPr/>
        </p:nvGrpSpPr>
        <p:grpSpPr>
          <a:xfrm>
            <a:off x="5263067" y="3219783"/>
            <a:ext cx="1023769" cy="369332"/>
            <a:chOff x="6409688" y="3227337"/>
            <a:chExt cx="1023769" cy="369332"/>
          </a:xfrm>
        </p:grpSpPr>
        <p:sp>
          <p:nvSpPr>
            <p:cNvPr id="108" name="Arrow: Pentagon 107">
              <a:extLst>
                <a:ext uri="{FF2B5EF4-FFF2-40B4-BE49-F238E27FC236}">
                  <a16:creationId xmlns:a16="http://schemas.microsoft.com/office/drawing/2014/main" id="{851936D1-2CA5-4B3B-8EBB-E7912FDCB4BC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BE69B1-AA5D-4042-B68D-754FB88B9BEE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492DA5-C6B3-4400-860B-E3A39FBA455F}"/>
              </a:ext>
            </a:extLst>
          </p:cNvPr>
          <p:cNvGrpSpPr/>
          <p:nvPr/>
        </p:nvGrpSpPr>
        <p:grpSpPr>
          <a:xfrm>
            <a:off x="3426704" y="2623481"/>
            <a:ext cx="1023769" cy="369332"/>
            <a:chOff x="6607592" y="3846877"/>
            <a:chExt cx="1023769" cy="369332"/>
          </a:xfrm>
        </p:grpSpPr>
        <p:sp>
          <p:nvSpPr>
            <p:cNvPr id="109" name="Arrow: Pentagon 108">
              <a:extLst>
                <a:ext uri="{FF2B5EF4-FFF2-40B4-BE49-F238E27FC236}">
                  <a16:creationId xmlns:a16="http://schemas.microsoft.com/office/drawing/2014/main" id="{41B16EAE-2D2C-4BAF-8314-559326041684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9A27C07-1699-4BFC-813A-9E39A2DB5D5E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0C1DE4-EE22-416A-9AF1-EB7F7541791F}"/>
              </a:ext>
            </a:extLst>
          </p:cNvPr>
          <p:cNvGrpSpPr/>
          <p:nvPr/>
        </p:nvGrpSpPr>
        <p:grpSpPr>
          <a:xfrm>
            <a:off x="1204298" y="3769660"/>
            <a:ext cx="1023769" cy="369332"/>
            <a:chOff x="6607592" y="3846877"/>
            <a:chExt cx="1023769" cy="369332"/>
          </a:xfrm>
        </p:grpSpPr>
        <p:sp>
          <p:nvSpPr>
            <p:cNvPr id="118" name="Arrow: Pentagon 117">
              <a:extLst>
                <a:ext uri="{FF2B5EF4-FFF2-40B4-BE49-F238E27FC236}">
                  <a16:creationId xmlns:a16="http://schemas.microsoft.com/office/drawing/2014/main" id="{EF63FC94-47F3-4847-8EBF-693CA4AC770F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DF61ED-FB01-43FA-8D02-69B5B82F7341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594359-80FD-484D-B4D1-781567B7026F}"/>
              </a:ext>
            </a:extLst>
          </p:cNvPr>
          <p:cNvGrpSpPr/>
          <p:nvPr/>
        </p:nvGrpSpPr>
        <p:grpSpPr>
          <a:xfrm>
            <a:off x="2768564" y="4992403"/>
            <a:ext cx="1023769" cy="369332"/>
            <a:chOff x="6409688" y="3227337"/>
            <a:chExt cx="1023769" cy="369332"/>
          </a:xfrm>
        </p:grpSpPr>
        <p:sp>
          <p:nvSpPr>
            <p:cNvPr id="124" name="Arrow: Pentagon 123">
              <a:extLst>
                <a:ext uri="{FF2B5EF4-FFF2-40B4-BE49-F238E27FC236}">
                  <a16:creationId xmlns:a16="http://schemas.microsoft.com/office/drawing/2014/main" id="{70F1BF7B-F968-4F5B-AB4E-F7B1618B218A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E9E9B7B-FF8E-4F8A-822D-6FF975A8155F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05F129-900D-48C1-92D1-24F26E26D20F}"/>
              </a:ext>
            </a:extLst>
          </p:cNvPr>
          <p:cNvSpPr txBox="1"/>
          <p:nvPr/>
        </p:nvSpPr>
        <p:spPr>
          <a:xfrm>
            <a:off x="5568267" y="393540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Name Token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A97573-E801-4F55-899F-16CB2165043C}"/>
              </a:ext>
            </a:extLst>
          </p:cNvPr>
          <p:cNvSpPr txBox="1"/>
          <p:nvPr/>
        </p:nvSpPr>
        <p:spPr>
          <a:xfrm>
            <a:off x="5568267" y="425656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Ticker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21FF85-BB69-47CA-A8BA-A932780F2AF0}"/>
              </a:ext>
            </a:extLst>
          </p:cNvPr>
          <p:cNvSpPr txBox="1"/>
          <p:nvPr/>
        </p:nvSpPr>
        <p:spPr>
          <a:xfrm>
            <a:off x="5568267" y="522004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Blockchain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8D83D4-0F84-4CD1-98B7-0D8D6D1582DB}"/>
              </a:ext>
            </a:extLst>
          </p:cNvPr>
          <p:cNvSpPr txBox="1"/>
          <p:nvPr/>
        </p:nvSpPr>
        <p:spPr>
          <a:xfrm>
            <a:off x="5568267" y="489888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Max Supply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BEA49-E98C-44E7-BC59-78A7F330BFD7}"/>
              </a:ext>
            </a:extLst>
          </p:cNvPr>
          <p:cNvSpPr txBox="1"/>
          <p:nvPr/>
        </p:nvSpPr>
        <p:spPr>
          <a:xfrm>
            <a:off x="5568267" y="457772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Decimals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1E01B1-2300-41C9-9307-E20D0F79EF9C}"/>
              </a:ext>
            </a:extLst>
          </p:cNvPr>
          <p:cNvSpPr txBox="1"/>
          <p:nvPr/>
        </p:nvSpPr>
        <p:spPr>
          <a:xfrm>
            <a:off x="5568267" y="5541204"/>
            <a:ext cx="27579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pple Braille Pinpoint 8 Dot" pitchFamily="2" charset="0"/>
                <a:cs typeface="Arial" pitchFamily="34" charset="0"/>
              </a:rPr>
              <a:t>Contract Token Address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CE3E89D-11C8-4C47-8C76-6453F429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858" y="-1295669"/>
            <a:ext cx="5424386" cy="51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0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4" grpId="0" animBg="1"/>
      <p:bldP spid="85" grpId="0" animBg="1"/>
      <p:bldP spid="88" grpId="0"/>
      <p:bldP spid="89" grpId="0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6" grpId="0"/>
      <p:bldP spid="107" grpId="0"/>
      <p:bldP spid="3" grpId="0"/>
      <p:bldP spid="86" grpId="0"/>
      <p:bldP spid="87" grpId="0"/>
      <p:bldP spid="90" grpId="0"/>
      <p:bldP spid="112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80" y="-77437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pple Braille Pinpoint 8 Dot" pitchFamily="2" charset="0"/>
              </a:rPr>
              <a:t>DEJAVE ALLOCATION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BA1737-26B2-47E1-94E6-9E8A0881D0D8}"/>
              </a:ext>
            </a:extLst>
          </p:cNvPr>
          <p:cNvCxnSpPr>
            <a:cxnSpLocks/>
          </p:cNvCxnSpPr>
          <p:nvPr/>
        </p:nvCxnSpPr>
        <p:spPr>
          <a:xfrm>
            <a:off x="904143" y="514987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A1297-0287-4590-9FB9-7F3A631EACA2}"/>
              </a:ext>
            </a:extLst>
          </p:cNvPr>
          <p:cNvSpPr/>
          <p:nvPr/>
        </p:nvSpPr>
        <p:spPr>
          <a:xfrm rot="189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9D49-0952-42B0-BA28-C715128C0EF7}"/>
              </a:ext>
            </a:extLst>
          </p:cNvPr>
          <p:cNvSpPr txBox="1"/>
          <p:nvPr/>
        </p:nvSpPr>
        <p:spPr>
          <a:xfrm>
            <a:off x="960631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DC5EC-49E4-45D3-B5AD-722F281E95A9}"/>
              </a:ext>
            </a:extLst>
          </p:cNvPr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DF2E-9E6C-4F21-A453-CDC23AA147B3}"/>
              </a:ext>
            </a:extLst>
          </p:cNvPr>
          <p:cNvSpPr/>
          <p:nvPr/>
        </p:nvSpPr>
        <p:spPr>
          <a:xfrm rot="18900000">
            <a:off x="3583782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CC13-6105-4C8C-A418-6C1469B1D599}"/>
              </a:ext>
            </a:extLst>
          </p:cNvPr>
          <p:cNvSpPr txBox="1"/>
          <p:nvPr/>
        </p:nvSpPr>
        <p:spPr>
          <a:xfrm>
            <a:off x="3251329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FA25-65B3-420D-A130-9D75ADFFF652}"/>
              </a:ext>
            </a:extLst>
          </p:cNvPr>
          <p:cNvSpPr/>
          <p:nvPr/>
        </p:nvSpPr>
        <p:spPr>
          <a:xfrm>
            <a:off x="3697281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BF5D-805B-42FC-B94C-AE963FB34467}"/>
              </a:ext>
            </a:extLst>
          </p:cNvPr>
          <p:cNvSpPr/>
          <p:nvPr/>
        </p:nvSpPr>
        <p:spPr>
          <a:xfrm rot="18900000">
            <a:off x="5874480" y="491953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31FA0-CD77-479E-8E3B-C9B70E9F8488}"/>
              </a:ext>
            </a:extLst>
          </p:cNvPr>
          <p:cNvSpPr txBox="1"/>
          <p:nvPr/>
        </p:nvSpPr>
        <p:spPr>
          <a:xfrm>
            <a:off x="5542027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9E99A-56E0-4BAC-8664-3FB87934CF36}"/>
              </a:ext>
            </a:extLst>
          </p:cNvPr>
          <p:cNvSpPr/>
          <p:nvPr/>
        </p:nvSpPr>
        <p:spPr>
          <a:xfrm>
            <a:off x="5987979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10108-9811-4D95-9C85-158323661C89}"/>
              </a:ext>
            </a:extLst>
          </p:cNvPr>
          <p:cNvSpPr/>
          <p:nvPr/>
        </p:nvSpPr>
        <p:spPr>
          <a:xfrm rot="18900000">
            <a:off x="8165178" y="4919532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54C18-7E4D-4AC0-880B-6B1E185460AA}"/>
              </a:ext>
            </a:extLst>
          </p:cNvPr>
          <p:cNvSpPr txBox="1"/>
          <p:nvPr/>
        </p:nvSpPr>
        <p:spPr>
          <a:xfrm>
            <a:off x="7832725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E3AAD-AFC5-4927-BCDB-B1DD217E5EE9}"/>
              </a:ext>
            </a:extLst>
          </p:cNvPr>
          <p:cNvSpPr/>
          <p:nvPr/>
        </p:nvSpPr>
        <p:spPr>
          <a:xfrm>
            <a:off x="8278677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E2AFDF-4A91-4984-B6C3-AA4D10912F94}"/>
              </a:ext>
            </a:extLst>
          </p:cNvPr>
          <p:cNvSpPr/>
          <p:nvPr/>
        </p:nvSpPr>
        <p:spPr>
          <a:xfrm rot="18900000">
            <a:off x="10455876" y="4919532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C604-B1EB-4DDD-843C-BE972F220F26}"/>
              </a:ext>
            </a:extLst>
          </p:cNvPr>
          <p:cNvSpPr txBox="1"/>
          <p:nvPr/>
        </p:nvSpPr>
        <p:spPr>
          <a:xfrm>
            <a:off x="10123423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rPr>
              <a:t>2024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E97DF5-9676-49E0-B12F-7169B975D84C}"/>
              </a:ext>
            </a:extLst>
          </p:cNvPr>
          <p:cNvSpPr/>
          <p:nvPr/>
        </p:nvSpPr>
        <p:spPr>
          <a:xfrm>
            <a:off x="10569375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pple Braille Pinpoint 8 Dot" pitchFamily="2" charset="0"/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8F5BA0AF-A72E-4256-BE4D-8FBDB152EE59}"/>
              </a:ext>
            </a:extLst>
          </p:cNvPr>
          <p:cNvSpPr/>
          <p:nvPr/>
        </p:nvSpPr>
        <p:spPr>
          <a:xfrm>
            <a:off x="923175" y="4262233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pple Braille Pinpoint 8 Dot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624F9-EC82-4A3D-932A-A0D751699EEA}"/>
              </a:ext>
            </a:extLst>
          </p:cNvPr>
          <p:cNvGrpSpPr/>
          <p:nvPr/>
        </p:nvGrpSpPr>
        <p:grpSpPr>
          <a:xfrm>
            <a:off x="996825" y="2570733"/>
            <a:ext cx="1608715" cy="1158254"/>
            <a:chOff x="1704484" y="1766707"/>
            <a:chExt cx="1039308" cy="11582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B8375-83D4-4464-8546-55C67D53BC14}"/>
                </a:ext>
              </a:extLst>
            </p:cNvPr>
            <p:cNvSpPr txBox="1"/>
            <p:nvPr/>
          </p:nvSpPr>
          <p:spPr>
            <a:xfrm>
              <a:off x="1725360" y="2093964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(40% APY) Allocation 1,000 DJV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F69C21-29A0-4CB2-848C-4FE19C8DDB3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2020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5E63C-3072-4DFA-BA98-CBEE79C550C3}"/>
              </a:ext>
            </a:extLst>
          </p:cNvPr>
          <p:cNvCxnSpPr/>
          <p:nvPr/>
        </p:nvCxnSpPr>
        <p:spPr>
          <a:xfrm>
            <a:off x="909729" y="253719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36CD8EE-67E0-426F-87B1-1CEC08693D16}"/>
              </a:ext>
            </a:extLst>
          </p:cNvPr>
          <p:cNvSpPr/>
          <p:nvPr/>
        </p:nvSpPr>
        <p:spPr>
          <a:xfrm>
            <a:off x="3115421" y="405989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pple Braille Pinpoint 8 Dot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9E345-1DCA-4195-AC2B-0A0D78AEA7F9}"/>
              </a:ext>
            </a:extLst>
          </p:cNvPr>
          <p:cNvGrpSpPr/>
          <p:nvPr/>
        </p:nvGrpSpPr>
        <p:grpSpPr>
          <a:xfrm>
            <a:off x="3202518" y="2374952"/>
            <a:ext cx="1607390" cy="1130226"/>
            <a:chOff x="1704484" y="1766707"/>
            <a:chExt cx="1038452" cy="11302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C55FB7-65A7-49E5-8854-514B42525A3F}"/>
                </a:ext>
              </a:extLst>
            </p:cNvPr>
            <p:cNvSpPr txBox="1"/>
            <p:nvPr/>
          </p:nvSpPr>
          <p:spPr>
            <a:xfrm>
              <a:off x="1724504" y="2065936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(35% APY) Allocation 3,000 DJV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DB14B2-14C0-4113-87EB-B56BA0672E06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2021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314678-9DF4-48F2-8A24-A4D7A50D3AE0}"/>
              </a:ext>
            </a:extLst>
          </p:cNvPr>
          <p:cNvCxnSpPr/>
          <p:nvPr/>
        </p:nvCxnSpPr>
        <p:spPr>
          <a:xfrm>
            <a:off x="3115422" y="233611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40B45065-DEAA-44FA-BF2B-442E31E2AB1B}"/>
              </a:ext>
            </a:extLst>
          </p:cNvPr>
          <p:cNvSpPr/>
          <p:nvPr/>
        </p:nvSpPr>
        <p:spPr>
          <a:xfrm>
            <a:off x="5280773" y="3854419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pple Braille Pinpoint 8 Dot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891F37-9056-45DE-8417-329E771A3C7E}"/>
              </a:ext>
            </a:extLst>
          </p:cNvPr>
          <p:cNvGrpSpPr/>
          <p:nvPr/>
        </p:nvGrpSpPr>
        <p:grpSpPr>
          <a:xfrm>
            <a:off x="5367870" y="2179171"/>
            <a:ext cx="1607390" cy="1143478"/>
            <a:chOff x="1704484" y="1766707"/>
            <a:chExt cx="1038452" cy="114347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5FA7FF-3EC2-4FFF-BDD0-1F77974A36BF}"/>
                </a:ext>
              </a:extLst>
            </p:cNvPr>
            <p:cNvSpPr txBox="1"/>
            <p:nvPr/>
          </p:nvSpPr>
          <p:spPr>
            <a:xfrm>
              <a:off x="1724504" y="2079188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(30% APY) Allocation 3,000 DJV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57FA7F-9CAD-4D59-9ACA-C3584677964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2022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110DDC-E9A4-4561-A4A9-DF8A1B8259D4}"/>
              </a:ext>
            </a:extLst>
          </p:cNvPr>
          <p:cNvCxnSpPr/>
          <p:nvPr/>
        </p:nvCxnSpPr>
        <p:spPr>
          <a:xfrm>
            <a:off x="5280774" y="213188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F5023ADE-B1B0-4222-868B-BA3B33191A46}"/>
              </a:ext>
            </a:extLst>
          </p:cNvPr>
          <p:cNvSpPr/>
          <p:nvPr/>
        </p:nvSpPr>
        <p:spPr>
          <a:xfrm>
            <a:off x="7513361" y="364579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pple Braille Pinpoint 8 Dot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0CAD3-614D-4A7E-BB22-02333AB0A545}"/>
              </a:ext>
            </a:extLst>
          </p:cNvPr>
          <p:cNvGrpSpPr/>
          <p:nvPr/>
        </p:nvGrpSpPr>
        <p:grpSpPr>
          <a:xfrm>
            <a:off x="7600458" y="1983390"/>
            <a:ext cx="1607390" cy="1143478"/>
            <a:chOff x="1704484" y="1766707"/>
            <a:chExt cx="1038452" cy="114347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26265D-10D1-4C16-B59F-C069B3E076F7}"/>
                </a:ext>
              </a:extLst>
            </p:cNvPr>
            <p:cNvSpPr txBox="1"/>
            <p:nvPr/>
          </p:nvSpPr>
          <p:spPr>
            <a:xfrm>
              <a:off x="1724504" y="2079188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(25% APY) Allocation 3,000 DJV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997F02-0337-4E08-8839-1E5F78FDFD5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2023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EEA21C-F499-485A-943E-0B75AF6DA277}"/>
              </a:ext>
            </a:extLst>
          </p:cNvPr>
          <p:cNvCxnSpPr/>
          <p:nvPr/>
        </p:nvCxnSpPr>
        <p:spPr>
          <a:xfrm>
            <a:off x="7499915" y="19498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4">
            <a:extLst>
              <a:ext uri="{FF2B5EF4-FFF2-40B4-BE49-F238E27FC236}">
                <a16:creationId xmlns:a16="http://schemas.microsoft.com/office/drawing/2014/main" id="{1A78026E-0ED3-4DDD-8EDB-545CD3E91753}"/>
              </a:ext>
            </a:extLst>
          </p:cNvPr>
          <p:cNvSpPr/>
          <p:nvPr/>
        </p:nvSpPr>
        <p:spPr>
          <a:xfrm>
            <a:off x="9780937" y="343709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pple Braille Pinpoint 8 Dot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0CF9B0-AC0D-4B42-865C-21D2A2DE15C1}"/>
              </a:ext>
            </a:extLst>
          </p:cNvPr>
          <p:cNvGrpSpPr/>
          <p:nvPr/>
        </p:nvGrpSpPr>
        <p:grpSpPr>
          <a:xfrm>
            <a:off x="9868034" y="1774686"/>
            <a:ext cx="1607390" cy="1077218"/>
            <a:chOff x="1704484" y="1766707"/>
            <a:chExt cx="1038452" cy="10772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067F41-AB35-4D7B-92F0-1FA7870F170E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(20% APY) Allocation 3,000 DJV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421279-D3DA-4B15-9937-87052B17091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2024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411197-7ABA-488B-B2ED-B60603B6A1BA}"/>
              </a:ext>
            </a:extLst>
          </p:cNvPr>
          <p:cNvCxnSpPr/>
          <p:nvPr/>
        </p:nvCxnSpPr>
        <p:spPr>
          <a:xfrm>
            <a:off x="9754044" y="174115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D725D3-DE18-472A-98D5-E318FF79CE7B}"/>
              </a:ext>
            </a:extLst>
          </p:cNvPr>
          <p:cNvSpPr/>
          <p:nvPr/>
        </p:nvSpPr>
        <p:spPr>
          <a:xfrm>
            <a:off x="2891118" y="1063756"/>
            <a:ext cx="6424852" cy="404708"/>
          </a:xfrm>
          <a:prstGeom prst="roundRect">
            <a:avLst/>
          </a:prstGeom>
          <a:gradFill>
            <a:gsLst>
              <a:gs pos="10000">
                <a:srgbClr val="628F9D"/>
              </a:gs>
              <a:gs pos="0">
                <a:schemeClr val="accent2">
                  <a:lumMod val="67000"/>
                </a:schemeClr>
              </a:gs>
              <a:gs pos="6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 Pinpoint 8 Dot" pitchFamily="2" charset="0"/>
              </a:rPr>
              <a:t>DeFI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Braille Pinpoint 8 Dot" pitchFamily="2" charset="0"/>
              </a:rPr>
              <a:t> Allocation : 15,000 (6 Years)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Braille Pinpoint 8 Dot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860F0E-8DA7-47FF-B916-EC8E2AC45750}"/>
              </a:ext>
            </a:extLst>
          </p:cNvPr>
          <p:cNvSpPr/>
          <p:nvPr/>
        </p:nvSpPr>
        <p:spPr>
          <a:xfrm>
            <a:off x="1706271" y="246069"/>
            <a:ext cx="8961576" cy="699421"/>
          </a:xfrm>
          <a:prstGeom prst="roundRect">
            <a:avLst/>
          </a:prstGeom>
          <a:gradFill>
            <a:gsLst>
              <a:gs pos="17000">
                <a:srgbClr val="76A1AF"/>
              </a:gs>
              <a:gs pos="13000">
                <a:srgbClr val="6B97A5"/>
              </a:gs>
              <a:gs pos="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Apple Braille Pinpoint 8 Dot" pitchFamily="2" charset="0"/>
              </a:rPr>
              <a:t>DeFI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Apple Braille Pinpoint 8 Dot" pitchFamily="2" charset="0"/>
              </a:rPr>
              <a:t> Allocation</a:t>
            </a:r>
            <a:endParaRPr lang="en-ID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Apple Braille Pinpoint 8 Dot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207B36D-0DC7-4F3B-AB75-5615073B77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768" y="-47715"/>
            <a:ext cx="4017469" cy="38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1" animBg="1"/>
      <p:bldP spid="14" grpId="0"/>
      <p:bldP spid="15" grpId="2" animBg="1"/>
      <p:bldP spid="17" grpId="0" animBg="1"/>
      <p:bldP spid="18" grpId="0"/>
      <p:bldP spid="19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8" grpId="0" animBg="1"/>
      <p:bldP spid="29" grpId="2" animBg="1"/>
      <p:bldP spid="30" grpId="0" animBg="1"/>
      <p:bldP spid="31" grpId="0" animBg="1"/>
      <p:bldP spid="54" grpId="0" animBg="1"/>
      <p:bldP spid="5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73249"/>
            <a:ext cx="11573197" cy="724247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pple Braille" pitchFamily="2" charset="0"/>
              </a:rPr>
              <a:t>ROADMAP</a:t>
            </a:r>
          </a:p>
        </p:txBody>
      </p:sp>
      <p:grpSp>
        <p:nvGrpSpPr>
          <p:cNvPr id="3" name="그룹 55">
            <a:extLst>
              <a:ext uri="{FF2B5EF4-FFF2-40B4-BE49-F238E27FC236}">
                <a16:creationId xmlns:a16="http://schemas.microsoft.com/office/drawing/2014/main" id="{6A980F29-CBE4-4CC6-B8EF-0701A72A6BD7}"/>
              </a:ext>
            </a:extLst>
          </p:cNvPr>
          <p:cNvGrpSpPr/>
          <p:nvPr/>
        </p:nvGrpSpPr>
        <p:grpSpPr>
          <a:xfrm>
            <a:off x="5410155" y="1799828"/>
            <a:ext cx="1350651" cy="1350650"/>
            <a:chOff x="5410154" y="1792609"/>
            <a:chExt cx="1350651" cy="135065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FF12270D-0A81-4805-A046-4BB0238C0811}"/>
                </a:ext>
              </a:extLst>
            </p:cNvPr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latin typeface="Apple Braille Pinpoint 8 Dot" pitchFamily="2" charset="0"/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1DC60EA-2190-4B86-BEE4-D650E98451F1}"/>
                </a:ext>
              </a:extLst>
            </p:cNvPr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>
                <a:latin typeface="Apple Braille Pinpoint 8 Dot" pitchFamily="2" charset="0"/>
              </a:endParaRPr>
            </a:p>
          </p:txBody>
        </p:sp>
      </p:grpSp>
      <p:grpSp>
        <p:nvGrpSpPr>
          <p:cNvPr id="6" name="그룹 47">
            <a:extLst>
              <a:ext uri="{FF2B5EF4-FFF2-40B4-BE49-F238E27FC236}">
                <a16:creationId xmlns:a16="http://schemas.microsoft.com/office/drawing/2014/main" id="{5B031300-FA68-469F-9232-F8111955158A}"/>
              </a:ext>
            </a:extLst>
          </p:cNvPr>
          <p:cNvGrpSpPr/>
          <p:nvPr/>
        </p:nvGrpSpPr>
        <p:grpSpPr>
          <a:xfrm>
            <a:off x="5410155" y="3240404"/>
            <a:ext cx="1350651" cy="1350651"/>
            <a:chOff x="5410154" y="3235402"/>
            <a:chExt cx="1350651" cy="135065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76B3A940-8AA5-47A4-83A6-EF8CB3398071}"/>
                </a:ext>
              </a:extLst>
            </p:cNvPr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latin typeface="Apple Braille Pinpoint 8 Dot" pitchFamily="2" charset="0"/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563745A-34BC-40DC-A26F-DFB2CD7AF30F}"/>
                </a:ext>
              </a:extLst>
            </p:cNvPr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latin typeface="Apple Braille Pinpoint 8 Dot" pitchFamily="2" charset="0"/>
              </a:endParaRPr>
            </a:p>
          </p:txBody>
        </p:sp>
      </p:grpSp>
      <p:grpSp>
        <p:nvGrpSpPr>
          <p:cNvPr id="9" name="그룹 46">
            <a:extLst>
              <a:ext uri="{FF2B5EF4-FFF2-40B4-BE49-F238E27FC236}">
                <a16:creationId xmlns:a16="http://schemas.microsoft.com/office/drawing/2014/main" id="{6EF75D01-CCBD-4E8C-92C8-B285A960F425}"/>
              </a:ext>
            </a:extLst>
          </p:cNvPr>
          <p:cNvGrpSpPr/>
          <p:nvPr/>
        </p:nvGrpSpPr>
        <p:grpSpPr>
          <a:xfrm>
            <a:off x="5403800" y="4699250"/>
            <a:ext cx="1350651" cy="1350652"/>
            <a:chOff x="5403799" y="4678196"/>
            <a:chExt cx="1350651" cy="1350652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4294DC9-CAB2-4F5A-8C1F-24E82737FF15}"/>
                </a:ext>
              </a:extLst>
            </p:cNvPr>
            <p:cNvSpPr/>
            <p:nvPr/>
          </p:nvSpPr>
          <p:spPr>
            <a:xfrm>
              <a:off x="5403799" y="4732848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>
                <a:latin typeface="Apple Braille Pinpoint 8 Dot" pitchFamily="2" charset="0"/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C06D59DC-444C-41CA-BBAA-49ECF7728EF7}"/>
                </a:ext>
              </a:extLst>
            </p:cNvPr>
            <p:cNvSpPr/>
            <p:nvPr/>
          </p:nvSpPr>
          <p:spPr>
            <a:xfrm rot="10800000">
              <a:off x="5458450" y="4678196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>
                <a:latin typeface="Apple Braille Pinpoint 8 Dot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EF7D6C-6BCF-41F5-A55E-2209F181FD97}"/>
              </a:ext>
            </a:extLst>
          </p:cNvPr>
          <p:cNvSpPr txBox="1"/>
          <p:nvPr/>
        </p:nvSpPr>
        <p:spPr>
          <a:xfrm>
            <a:off x="6194160" y="157363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2</a:t>
            </a:r>
            <a:endParaRPr lang="ko-KR" altLang="en-US" sz="7200" b="1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71E58-72DB-46F5-A9C0-488C5017E850}"/>
              </a:ext>
            </a:extLst>
          </p:cNvPr>
          <p:cNvSpPr txBox="1"/>
          <p:nvPr/>
        </p:nvSpPr>
        <p:spPr>
          <a:xfrm>
            <a:off x="5336583" y="2160951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1</a:t>
            </a:r>
            <a:endParaRPr lang="ko-KR" altLang="en-US" sz="7200" b="1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25EC5-FD33-4805-BA17-E2AE74D449CD}"/>
              </a:ext>
            </a:extLst>
          </p:cNvPr>
          <p:cNvSpPr txBox="1"/>
          <p:nvPr/>
        </p:nvSpPr>
        <p:spPr>
          <a:xfrm>
            <a:off x="6186246" y="3009456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4</a:t>
            </a:r>
            <a:endParaRPr lang="ko-KR" altLang="en-US" sz="7200" b="1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A369B-5E89-4369-AE80-CD8C39725044}"/>
              </a:ext>
            </a:extLst>
          </p:cNvPr>
          <p:cNvSpPr txBox="1"/>
          <p:nvPr/>
        </p:nvSpPr>
        <p:spPr>
          <a:xfrm>
            <a:off x="5368548" y="3584143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3</a:t>
            </a:r>
            <a:endParaRPr lang="ko-KR" altLang="en-US" sz="7200" b="1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FFC8C-E4BE-44D1-B1C4-76463471CA96}"/>
              </a:ext>
            </a:extLst>
          </p:cNvPr>
          <p:cNvSpPr txBox="1"/>
          <p:nvPr/>
        </p:nvSpPr>
        <p:spPr>
          <a:xfrm>
            <a:off x="6180215" y="4477553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6</a:t>
            </a:r>
            <a:endParaRPr lang="ko-KR" altLang="en-US" sz="7200" b="1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E6819-65D1-4D04-B8DE-FC50E1CE950A}"/>
              </a:ext>
            </a:extLst>
          </p:cNvPr>
          <p:cNvSpPr txBox="1"/>
          <p:nvPr/>
        </p:nvSpPr>
        <p:spPr>
          <a:xfrm>
            <a:off x="5361653" y="5048286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12A9D2-26B3-4558-9C40-DDC1526ABDB8}"/>
              </a:ext>
            </a:extLst>
          </p:cNvPr>
          <p:cNvGrpSpPr/>
          <p:nvPr/>
        </p:nvGrpSpPr>
        <p:grpSpPr>
          <a:xfrm>
            <a:off x="1401978" y="4891093"/>
            <a:ext cx="3703800" cy="1020798"/>
            <a:chOff x="3017859" y="4283314"/>
            <a:chExt cx="1890849" cy="102079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275014-49B8-4C21-BCD5-075AEE309B69}"/>
                </a:ext>
              </a:extLst>
            </p:cNvPr>
            <p:cNvSpPr txBox="1"/>
            <p:nvPr/>
          </p:nvSpPr>
          <p:spPr>
            <a:xfrm>
              <a:off x="3021856" y="4719337"/>
              <a:ext cx="1886852" cy="584775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11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</a:rPr>
                <a:t>Development Payment System and Using DJV for Utility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423E4-46E8-4EC6-8149-2397AA44B5B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400110"/>
            </a:xfrm>
            <a:prstGeom prst="rect">
              <a:avLst/>
            </a:prstGeom>
            <a:gradFill>
              <a:gsLst>
                <a:gs pos="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Q3 2021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2105C4-9B27-4775-9E18-B47D60FEC29E}"/>
              </a:ext>
            </a:extLst>
          </p:cNvPr>
          <p:cNvGrpSpPr/>
          <p:nvPr/>
        </p:nvGrpSpPr>
        <p:grpSpPr>
          <a:xfrm>
            <a:off x="1378969" y="3243505"/>
            <a:ext cx="3695971" cy="1399099"/>
            <a:chOff x="3008172" y="4283314"/>
            <a:chExt cx="1886852" cy="13990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FF1F66-A5B0-423A-B666-CE273EB472BD}"/>
                </a:ext>
              </a:extLst>
            </p:cNvPr>
            <p:cNvSpPr txBox="1"/>
            <p:nvPr/>
          </p:nvSpPr>
          <p:spPr>
            <a:xfrm>
              <a:off x="3008172" y="4728306"/>
              <a:ext cx="1886852" cy="954107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latin typeface="Apple Braille Pinpoint 8 Dot" pitchFamily="2" charset="0"/>
                </a:rPr>
                <a:t>Release on Big Exchange, Increase Community, Development Various </a:t>
              </a:r>
              <a:r>
                <a:rPr lang="en-US" altLang="ko-KR" sz="1400" dirty="0" err="1">
                  <a:solidFill>
                    <a:schemeClr val="bg1"/>
                  </a:solidFill>
                  <a:latin typeface="Apple Braille Pinpoint 8 Dot" pitchFamily="2" charset="0"/>
                </a:rPr>
                <a:t>DeFI</a:t>
              </a:r>
              <a:r>
                <a:rPr lang="en-US" altLang="ko-KR" sz="1400" dirty="0">
                  <a:solidFill>
                    <a:schemeClr val="bg1"/>
                  </a:solidFill>
                  <a:latin typeface="Apple Braille Pinpoint 8 Dot" pitchFamily="2" charset="0"/>
                </a:rPr>
                <a:t> Platform, Marketing Online and Airdrop and Bounty Challenge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33D727-7D52-4B49-AC85-7649CE3BB69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400110"/>
            </a:xfrm>
            <a:prstGeom prst="rect">
              <a:avLst/>
            </a:prstGeom>
            <a:gradFill>
              <a:gsLst>
                <a:gs pos="15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Q1 2021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7C5752-1D3E-45E9-93A2-BBD19E04BAC0}"/>
              </a:ext>
            </a:extLst>
          </p:cNvPr>
          <p:cNvGrpSpPr/>
          <p:nvPr/>
        </p:nvGrpSpPr>
        <p:grpSpPr>
          <a:xfrm>
            <a:off x="1354013" y="1854478"/>
            <a:ext cx="3721619" cy="1007546"/>
            <a:chOff x="3017859" y="4283314"/>
            <a:chExt cx="1899946" cy="10075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83576-5A2A-475C-8A58-926A32604CD6}"/>
                </a:ext>
              </a:extLst>
            </p:cNvPr>
            <p:cNvSpPr txBox="1"/>
            <p:nvPr/>
          </p:nvSpPr>
          <p:spPr>
            <a:xfrm>
              <a:off x="3021856" y="4706085"/>
              <a:ext cx="1886852" cy="584775"/>
            </a:xfrm>
            <a:prstGeom prst="rect">
              <a:avLst/>
            </a:prstGeom>
            <a:gradFill>
              <a:gsLst>
                <a:gs pos="17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Website Building, Presale and Development </a:t>
              </a:r>
              <a:r>
                <a:rPr lang="en-US" altLang="ko-KR" sz="1600" dirty="0" err="1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DeFI</a:t>
              </a:r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 Platform </a:t>
              </a:r>
              <a:endParaRPr lang="en-US" altLang="ko-KR" sz="1600" dirty="0">
                <a:solidFill>
                  <a:schemeClr val="bg1"/>
                </a:solidFill>
                <a:latin typeface="Apple Braille Pinpoint 8 Dot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4E345B-8FD2-4F2F-B16B-39EC4A0955D6}"/>
                </a:ext>
              </a:extLst>
            </p:cNvPr>
            <p:cNvSpPr txBox="1"/>
            <p:nvPr/>
          </p:nvSpPr>
          <p:spPr>
            <a:xfrm>
              <a:off x="3017859" y="4283314"/>
              <a:ext cx="1899946" cy="400110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15000">
                  <a:schemeClr val="accent2">
                    <a:lumMod val="97000"/>
                    <a:lumOff val="3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Q3 2020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9C11DD-E319-4AB8-ABE2-1BBF19562951}"/>
              </a:ext>
            </a:extLst>
          </p:cNvPr>
          <p:cNvGrpSpPr/>
          <p:nvPr/>
        </p:nvGrpSpPr>
        <p:grpSpPr>
          <a:xfrm>
            <a:off x="7021757" y="1827138"/>
            <a:ext cx="3722086" cy="1253768"/>
            <a:chOff x="3001702" y="4283314"/>
            <a:chExt cx="1886969" cy="12537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A7BDFD-410A-42B4-94E8-F08DF2AB14A6}"/>
                </a:ext>
              </a:extLst>
            </p:cNvPr>
            <p:cNvSpPr txBox="1"/>
            <p:nvPr/>
          </p:nvSpPr>
          <p:spPr>
            <a:xfrm>
              <a:off x="3001702" y="4706085"/>
              <a:ext cx="1886852" cy="830997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12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Presale, Listing on CMC and </a:t>
              </a:r>
              <a:r>
                <a:rPr lang="en-US" altLang="ko-KR" sz="1600" dirty="0" err="1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Coingecko</a:t>
              </a:r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, Listing on </a:t>
              </a:r>
              <a:r>
                <a:rPr lang="en-US" altLang="ko-KR" sz="1600" dirty="0" err="1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CCTip</a:t>
              </a:r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  <a:cs typeface="Arial" pitchFamily="34" charset="0"/>
                </a:rPr>
                <a:t>, Listing On Several Exchanger </a:t>
              </a:r>
              <a:endParaRPr lang="en-US" altLang="ko-KR" sz="1600" dirty="0">
                <a:solidFill>
                  <a:schemeClr val="bg1"/>
                </a:solidFill>
                <a:latin typeface="Apple Braille Pinpoint 8 Dot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BBBEB3-6AD9-4ED4-9E7A-2F20CBD7D0CA}"/>
                </a:ext>
              </a:extLst>
            </p:cNvPr>
            <p:cNvSpPr txBox="1"/>
            <p:nvPr/>
          </p:nvSpPr>
          <p:spPr>
            <a:xfrm>
              <a:off x="3001702" y="4283314"/>
              <a:ext cx="1886969" cy="400110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23000">
                  <a:schemeClr val="accent2">
                    <a:lumMod val="97000"/>
                    <a:lumOff val="3000"/>
                  </a:schemeClr>
                </a:gs>
                <a:gs pos="68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Q4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2020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DFF7A9-4499-44F6-8157-9C5AEBF9D3D8}"/>
              </a:ext>
            </a:extLst>
          </p:cNvPr>
          <p:cNvGrpSpPr/>
          <p:nvPr/>
        </p:nvGrpSpPr>
        <p:grpSpPr>
          <a:xfrm>
            <a:off x="7012427" y="3241617"/>
            <a:ext cx="3740513" cy="1267021"/>
            <a:chOff x="3017859" y="4283314"/>
            <a:chExt cx="1896311" cy="12670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F60379-1684-4DA7-97AA-043273DC3512}"/>
                </a:ext>
              </a:extLst>
            </p:cNvPr>
            <p:cNvSpPr txBox="1"/>
            <p:nvPr/>
          </p:nvSpPr>
          <p:spPr>
            <a:xfrm>
              <a:off x="3021856" y="4719338"/>
              <a:ext cx="1886852" cy="830997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</a:rPr>
                <a:t>Release </a:t>
              </a:r>
              <a:r>
                <a:rPr lang="en-US" altLang="ko-KR" sz="1600" dirty="0" err="1">
                  <a:solidFill>
                    <a:schemeClr val="bg1"/>
                  </a:solidFill>
                  <a:latin typeface="Apple Braille Pinpoint 8 Dot" pitchFamily="2" charset="0"/>
                </a:rPr>
                <a:t>DeFI</a:t>
              </a:r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</a:rPr>
                <a:t> Project Platform, Community Voting on Big Exchanger, Airdrop and Bounty Challenge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2C3FA0-856D-4C53-A7AC-D96A94EB25FA}"/>
                </a:ext>
              </a:extLst>
            </p:cNvPr>
            <p:cNvSpPr txBox="1"/>
            <p:nvPr/>
          </p:nvSpPr>
          <p:spPr>
            <a:xfrm>
              <a:off x="3017859" y="4283314"/>
              <a:ext cx="1896311" cy="400110"/>
            </a:xfrm>
            <a:prstGeom prst="rect">
              <a:avLst/>
            </a:prstGeom>
            <a:gradFill>
              <a:gsLst>
                <a:gs pos="0">
                  <a:schemeClr val="accent2">
                    <a:lumMod val="97000"/>
                    <a:lumOff val="3000"/>
                  </a:schemeClr>
                </a:gs>
                <a:gs pos="98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Q2 2021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7775B7-1492-44B7-AD3E-582B36B8FB71}"/>
              </a:ext>
            </a:extLst>
          </p:cNvPr>
          <p:cNvGrpSpPr/>
          <p:nvPr/>
        </p:nvGrpSpPr>
        <p:grpSpPr>
          <a:xfrm>
            <a:off x="7023201" y="4921443"/>
            <a:ext cx="3718965" cy="1060556"/>
            <a:chOff x="3017859" y="4283314"/>
            <a:chExt cx="1885387" cy="106055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9AF40B-6FE2-4FA8-B7B8-DAEF6FB5D567}"/>
                </a:ext>
              </a:extLst>
            </p:cNvPr>
            <p:cNvSpPr txBox="1"/>
            <p:nvPr/>
          </p:nvSpPr>
          <p:spPr>
            <a:xfrm>
              <a:off x="3021856" y="4759095"/>
              <a:ext cx="1881390" cy="584775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Apple Braille Pinpoint 8 Dot" pitchFamily="2" charset="0"/>
                </a:rPr>
                <a:t>Mainnet</a:t>
              </a:r>
              <a:r>
                <a:rPr lang="en-US" altLang="ko-KR" sz="1600" dirty="0">
                  <a:solidFill>
                    <a:schemeClr val="bg1"/>
                  </a:solidFill>
                  <a:latin typeface="Apple Braille Pinpoint 8 Dot" pitchFamily="2" charset="0"/>
                </a:rPr>
                <a:t> DEJAVE Token to Own Blockchain</a:t>
              </a:r>
              <a:r>
                <a:rPr lang="en-US" altLang="ko-KR" sz="1200" dirty="0">
                  <a:solidFill>
                    <a:schemeClr val="bg1"/>
                  </a:solidFill>
                  <a:latin typeface="Apple Braille Pinpoint 8 Dot" pitchFamily="2" charset="0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7B93A7-429F-4606-B54B-FA9F87B8C091}"/>
                </a:ext>
              </a:extLst>
            </p:cNvPr>
            <p:cNvSpPr txBox="1"/>
            <p:nvPr/>
          </p:nvSpPr>
          <p:spPr>
            <a:xfrm>
              <a:off x="3017859" y="4283314"/>
              <a:ext cx="1881390" cy="400110"/>
            </a:xfrm>
            <a:prstGeom prst="rect">
              <a:avLst/>
            </a:prstGeom>
            <a:gradFill>
              <a:gsLst>
                <a:gs pos="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Braille Pinpoint 8 Dot" pitchFamily="2" charset="0"/>
                  <a:cs typeface="Arial" pitchFamily="34" charset="0"/>
                </a:rPr>
                <a:t>Q4 2021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Braille Pinpoint 8 Dot" pitchFamily="2" charset="0"/>
                <a:cs typeface="Arial" pitchFamily="34" charset="0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2875FF4-2A75-4312-B3DE-A281E7849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20" y="152979"/>
            <a:ext cx="2761359" cy="26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16BB1"/>
                </a:solidFill>
                <a:latin typeface="Apple Braille" pitchFamily="2" charset="0"/>
              </a:rPr>
              <a:t>TOKEN ALLOCATION</a:t>
            </a:r>
          </a:p>
        </p:txBody>
      </p:sp>
      <p:sp>
        <p:nvSpPr>
          <p:cNvPr id="26" name="텍스트 개체 틀 37">
            <a:extLst>
              <a:ext uri="{FF2B5EF4-FFF2-40B4-BE49-F238E27FC236}">
                <a16:creationId xmlns:a16="http://schemas.microsoft.com/office/drawing/2014/main" id="{EC0336A8-62C7-4869-9216-52E9D5D61CF3}"/>
              </a:ext>
            </a:extLst>
          </p:cNvPr>
          <p:cNvSpPr txBox="1">
            <a:spLocks/>
          </p:cNvSpPr>
          <p:nvPr/>
        </p:nvSpPr>
        <p:spPr>
          <a:xfrm>
            <a:off x="7920478" y="1488232"/>
            <a:ext cx="2469989" cy="619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53E880-F6B5-4411-A9EA-A974E5100CAE}"/>
              </a:ext>
            </a:extLst>
          </p:cNvPr>
          <p:cNvSpPr/>
          <p:nvPr/>
        </p:nvSpPr>
        <p:spPr>
          <a:xfrm>
            <a:off x="176170" y="4228364"/>
            <a:ext cx="5919830" cy="2421727"/>
          </a:xfrm>
          <a:prstGeom prst="roundRect">
            <a:avLst/>
          </a:prstGeom>
          <a:gradFill>
            <a:gsLst>
              <a:gs pos="2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 Braille Pinpoint 8 Dot" pitchFamily="2" charset="0"/>
              </a:rPr>
              <a:t>WALLET TOKEN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pple Braille Pinpoint 8 Dot" pitchFamily="2" charset="0"/>
              </a:rPr>
              <a:t>Presale</a:t>
            </a: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		  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Marketing 		  </a:t>
            </a:r>
          </a:p>
          <a:p>
            <a:pPr marL="342900" indent="-342900">
              <a:buAutoNum type="arabicPeriod"/>
            </a:pPr>
            <a:r>
              <a:rPr lang="en-ID" sz="1600" b="1" dirty="0" err="1">
                <a:solidFill>
                  <a:schemeClr val="tx1"/>
                </a:solidFill>
                <a:latin typeface="Apple Braille Pinpoint 8 Dot" pitchFamily="2" charset="0"/>
              </a:rPr>
              <a:t>DeFi</a:t>
            </a: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 Platform	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Development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Airdrop &amp; Bounty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Team and Founder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Investor (3years) </a:t>
            </a: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Investor ROI 5% </a:t>
            </a:r>
            <a:r>
              <a:rPr lang="en-ID" sz="1600" b="1" dirty="0" err="1">
                <a:solidFill>
                  <a:schemeClr val="tx1"/>
                </a:solidFill>
                <a:latin typeface="Apple Braille Pinpoint 8 Dot" pitchFamily="2" charset="0"/>
              </a:rPr>
              <a:t>p.a</a:t>
            </a:r>
            <a:endParaRPr lang="en-ID" sz="1600" b="1" dirty="0">
              <a:solidFill>
                <a:schemeClr val="tx1"/>
              </a:solidFill>
              <a:latin typeface="Apple Braille Pinpoint 8 Dot" pitchFamily="2" charset="0"/>
            </a:endParaRPr>
          </a:p>
          <a:p>
            <a:pPr marL="342900" indent="-342900">
              <a:buAutoNum type="arabicPeriod"/>
            </a:pPr>
            <a:r>
              <a:rPr lang="en-ID" sz="1600" b="1" dirty="0">
                <a:solidFill>
                  <a:schemeClr val="tx1"/>
                </a:solidFill>
                <a:latin typeface="Apple Braille Pinpoint 8 Dot" pitchFamily="2" charset="0"/>
              </a:rPr>
              <a:t>Social Grant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E99AE4-3001-4148-818A-310D5B0E46EA}"/>
              </a:ext>
            </a:extLst>
          </p:cNvPr>
          <p:cNvSpPr/>
          <p:nvPr/>
        </p:nvSpPr>
        <p:spPr>
          <a:xfrm>
            <a:off x="176170" y="1195356"/>
            <a:ext cx="5919830" cy="2993251"/>
          </a:xfrm>
          <a:prstGeom prst="roundRect">
            <a:avLst/>
          </a:prstGeom>
          <a:gradFill>
            <a:gsLst>
              <a:gs pos="0">
                <a:schemeClr val="accent2">
                  <a:lumMod val="67000"/>
                </a:schemeClr>
              </a:gs>
              <a:gs pos="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Apple Braille Pinpoint 8 Dot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B81C19F-ABA7-4623-B9CE-E2CF6F1A0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923781"/>
              </p:ext>
            </p:extLst>
          </p:nvPr>
        </p:nvGraphicFramePr>
        <p:xfrm>
          <a:off x="5183607" y="1050109"/>
          <a:ext cx="7943730" cy="580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73FA3A-8BE4-884D-813F-F6B47338A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26391"/>
              </p:ext>
            </p:extLst>
          </p:nvPr>
        </p:nvGraphicFramePr>
        <p:xfrm>
          <a:off x="335893" y="1401169"/>
          <a:ext cx="5561328" cy="2554605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254525">
                  <a:extLst>
                    <a:ext uri="{9D8B030D-6E8A-4147-A177-3AD203B41FA5}">
                      <a16:colId xmlns:a16="http://schemas.microsoft.com/office/drawing/2014/main" val="2684930333"/>
                    </a:ext>
                  </a:extLst>
                </a:gridCol>
                <a:gridCol w="2460143">
                  <a:extLst>
                    <a:ext uri="{9D8B030D-6E8A-4147-A177-3AD203B41FA5}">
                      <a16:colId xmlns:a16="http://schemas.microsoft.com/office/drawing/2014/main" val="838287288"/>
                    </a:ext>
                  </a:extLst>
                </a:gridCol>
                <a:gridCol w="1098476">
                  <a:extLst>
                    <a:ext uri="{9D8B030D-6E8A-4147-A177-3AD203B41FA5}">
                      <a16:colId xmlns:a16="http://schemas.microsoft.com/office/drawing/2014/main" val="2816142297"/>
                    </a:ext>
                  </a:extLst>
                </a:gridCol>
                <a:gridCol w="874092">
                  <a:extLst>
                    <a:ext uri="{9D8B030D-6E8A-4147-A177-3AD203B41FA5}">
                      <a16:colId xmlns:a16="http://schemas.microsoft.com/office/drawing/2014/main" val="1265217720"/>
                    </a:ext>
                  </a:extLst>
                </a:gridCol>
                <a:gridCol w="874092">
                  <a:extLst>
                    <a:ext uri="{9D8B030D-6E8A-4147-A177-3AD203B41FA5}">
                      <a16:colId xmlns:a16="http://schemas.microsoft.com/office/drawing/2014/main" val="3933541689"/>
                    </a:ext>
                  </a:extLst>
                </a:gridCol>
              </a:tblGrid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Presale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1000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3,33%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86053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2.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Marketing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2000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6,67%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21453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3.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 err="1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DeFi</a:t>
                      </a:r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 Platform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10000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33,33%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985969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4.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Development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2850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9,50%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101964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5.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Airdrop &amp; Bounty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150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0,50%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21474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6.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Team and Founder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2000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6,67%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242140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7.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Investor (3 Years)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10000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33,33%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37171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8.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Investor ROI 5% </a:t>
                      </a:r>
                      <a:r>
                        <a:rPr lang="en-ID" sz="1800" b="1" u="none" strike="noStrike" dirty="0" err="1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p.a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1500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010089"/>
                  </a:ext>
                </a:extLst>
              </a:tr>
              <a:tr h="229871"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9.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Social Grant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500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800" b="1" u="none" strike="noStrike" dirty="0">
                          <a:solidFill>
                            <a:schemeClr val="tx1"/>
                          </a:solidFill>
                          <a:effectLst/>
                          <a:latin typeface="Apple Braille Pinpoint 8 Dot" pitchFamily="2" charset="0"/>
                        </a:rPr>
                        <a:t>DJV</a:t>
                      </a:r>
                      <a:endParaRPr lang="en-ID" sz="1800" b="1" i="0" u="none" strike="noStrike" dirty="0">
                        <a:solidFill>
                          <a:schemeClr val="tx1"/>
                        </a:solidFill>
                        <a:effectLst/>
                        <a:latin typeface="Apple Braille Pinpoint 8 Dot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ple Braille" pitchFamily="2" charset="0"/>
                        </a:rPr>
                        <a:t>1,67%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198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EB0A964-2535-4551-87A0-006FF2E53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-684224"/>
            <a:ext cx="3186861" cy="30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 animBg="1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95D68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2FF400-2DC5-4140-91EC-7DB5FBB6A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315217"/>
              </p:ext>
            </p:extLst>
          </p:nvPr>
        </p:nvGraphicFramePr>
        <p:xfrm>
          <a:off x="227696" y="675513"/>
          <a:ext cx="6573154" cy="555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1054678"/>
              </p:ext>
            </p:extLst>
          </p:nvPr>
        </p:nvGraphicFramePr>
        <p:xfrm>
          <a:off x="7199996" y="675512"/>
          <a:ext cx="4820554" cy="252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057A38-3561-48FB-A665-596A85BFEA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83" y="1775890"/>
            <a:ext cx="6573154" cy="62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95D68"/>
            </a:gs>
            <a:gs pos="61000">
              <a:schemeClr val="accent2">
                <a:lumMod val="95000"/>
                <a:lumOff val="5000"/>
                <a:alpha val="94000"/>
              </a:schemeClr>
            </a:gs>
            <a:gs pos="100000">
              <a:schemeClr val="accent2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110E77-6FF3-6341-8755-7005CCB3C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274573"/>
              </p:ext>
            </p:extLst>
          </p:nvPr>
        </p:nvGraphicFramePr>
        <p:xfrm>
          <a:off x="1512957" y="3975652"/>
          <a:ext cx="8967304" cy="327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339D40E-5BC4-4170-8428-EC89AA1F2A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41565"/>
            <a:ext cx="10688542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80504892"/>
              </p:ext>
            </p:extLst>
          </p:nvPr>
        </p:nvGraphicFramePr>
        <p:xfrm>
          <a:off x="6350806" y="343887"/>
          <a:ext cx="5841194" cy="436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82" name="Picture 34" descr="Technology Icon, Circuit Lines, Wireless PNG Transparent Clipart Image and  PSD File for Free Download | Technology icon, Huawei wallpapers, Yearbook  them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047" y="0"/>
            <a:ext cx="619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662750827"/>
              </p:ext>
            </p:extLst>
          </p:nvPr>
        </p:nvGraphicFramePr>
        <p:xfrm>
          <a:off x="-1009650" y="3429000"/>
          <a:ext cx="8557028" cy="310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8DBBB8-2273-4DF3-A4F1-C4FBE20A57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64" y="3577238"/>
            <a:ext cx="5289244" cy="50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210424" y="2910883"/>
            <a:ext cx="49815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7210345" y="3809845"/>
            <a:ext cx="498151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latin typeface="Apple Braille Pinpoint 8 Dot" pitchFamily="2" charset="0"/>
                <a:cs typeface="Arial" pitchFamily="34" charset="0"/>
              </a:rPr>
              <a:t>DEJAVE (NATURE POWER COMMUNITY)</a:t>
            </a:r>
            <a:endParaRPr lang="ko-KR" altLang="en-US" sz="1867" dirty="0">
              <a:solidFill>
                <a:schemeClr val="bg1"/>
              </a:solidFill>
              <a:latin typeface="Apple Braille Pinpoint 8 Dot" pitchFamily="2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69DA4-8B3B-4C27-B017-B8A0C99EF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89" y="2076461"/>
            <a:ext cx="3186861" cy="30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10630</TotalTime>
  <Words>446</Words>
  <Application>Microsoft Office PowerPoint</Application>
  <PresentationFormat>Widescreen</PresentationFormat>
  <Paragraphs>142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Apple Braille</vt:lpstr>
      <vt:lpstr>Apple Braille Pinpoint 8 Dot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Ma'ruf Bagas Anggadha</cp:lastModifiedBy>
  <cp:revision>186</cp:revision>
  <cp:lastPrinted>2020-10-13T12:59:57Z</cp:lastPrinted>
  <dcterms:created xsi:type="dcterms:W3CDTF">2018-04-24T17:14:44Z</dcterms:created>
  <dcterms:modified xsi:type="dcterms:W3CDTF">2021-04-08T08:11:07Z</dcterms:modified>
</cp:coreProperties>
</file>