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AE90-8051-434B-BD9F-22FF94B99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4CF6-3699-444C-8866-1C630B8B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9EFE-1209-42A7-9088-46E09B6C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2AA1-F0DF-4213-BD38-0525174F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8553-1D7C-4CB9-8730-6BF4D812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4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9244-9DB2-4412-8BBF-2C0ECE0D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C713E-3902-41ED-B735-EBE45ADAB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C98A-E7C1-4C7A-A75B-26F11BBF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C02E-0785-4B63-9CB0-281C4CF1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2F48-59DC-4EAC-8C2B-A459AA60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FF0F7-1C71-40E0-8673-460407930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41DD8-B132-4A3F-A570-6AE15C9F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EF97-EDAF-462F-AB62-8FFAB4BC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8C0F-3BC1-4753-B73B-00BD2CF2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E3BE-A08D-486F-A89C-C9E4302D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425B-6A0D-4D89-AABF-1EF7A712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1FA4-D277-4C46-BEFF-A80E1DF3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C799-2266-4BBF-A8AB-4888B6FE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001F-FD80-44FD-8BDA-EB328AC2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A562-3872-412A-8ED4-21457EBA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0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9E73-C042-41B2-A002-494F7353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4505-F923-421D-8A32-15581A25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F232-54FC-4EEA-9AA4-F8FFA615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9D09-C6B8-4964-975F-350C83C8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6940-C746-4E2C-97EC-960FBDC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05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1F4-3DA5-44D5-A07B-7B30B861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4EC6-CEA4-495C-8BA9-098E514E6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0186B-E6B7-418E-B2E6-D97D52018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70FD9-9327-4990-A54C-007048CE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7316-4565-44A2-B007-BE0F343C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6D5E-0EF6-4DD7-BEBB-E6DEFADB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11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124-BEF8-4F78-8473-D59E370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B08B3-D435-48BF-9F7C-9A67D5EC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DC09D-0664-418A-A81F-2FAD5E0C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6F8F2-F9A9-44DF-9F22-3538CFB1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78B11-66E2-43DA-A4C4-4752665C7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B1462-51F6-4650-9305-07B5E362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D4D0F-B22A-4900-A496-8B8E1BE3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2A4EA-A129-498D-852A-E284AE6A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36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B37-5FF8-484B-AFE4-6BF7857A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1DEFB-7A24-4739-BEB3-C301C8EB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257AD-E59D-45F4-BC06-14923EB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C6314-6C85-4981-9913-0616AE32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75500-CE33-41B4-9FE6-D2267CEB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6D0A-6142-4D34-A559-1FF4517C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84FD-6678-4F10-AC4E-EF334F2E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2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5429-05D0-4F0A-BDCA-3769D3B3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D885-CA3A-4270-A4DE-6FE6A6AE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3A023-A509-476C-96AC-1C94DA5F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CFE64-44A1-48C0-9462-8456BE36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CD396-C2CE-4546-A1B8-AA20FD36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661BD-6DDA-499A-A75B-44813895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3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B703-7BCE-439D-B765-21581B84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9909E-F4A6-4A8B-8F5A-EC48959F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252F7-57EE-42DD-AD13-EF88F15E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52DC-ECC5-4E68-A963-2215A575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5255-5659-4435-BB7B-46412B9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5BDCB-5FCA-426C-A05D-5F9218C5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3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3C7C0-69B0-4781-A943-148E5661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119E9-4CB2-4A5A-80ED-E41B2545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4752-FE1B-4EF9-8B40-89C12D78F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52B4-2903-4D0D-9A1A-ECF56B210AFE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F483-411D-4822-93F7-FFF2F7F29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72E7-9F8E-4A02-8C14-1ED85745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FFD0-3C0C-43B2-94DC-1534146FAC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64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Inclusive-Design-Visio-bab47e1c?redir=0" TargetMode="External"/><Relationship Id="rId2" Type="http://schemas.openxmlformats.org/officeDocument/2006/relationships/hyperlink" Target="https://www.microsoft.com/en-us/design/inclus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0D70-178F-446A-8412-2FAA4529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Inclusive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1FC3-3403-4D0D-97AA-6C8D64CE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1825625"/>
            <a:ext cx="11816315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is a set of shapes based on the shapes shown here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https://www.microsoft.com/en-us/design/inclusive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This is only version 1 and does not include all the shapes shown on those pages.</a:t>
            </a:r>
          </a:p>
          <a:p>
            <a:pPr marL="0" indent="0">
              <a:buNone/>
            </a:pPr>
            <a:r>
              <a:rPr lang="en-CA" dirty="0"/>
              <a:t>The shapes were originally created in Visio and there is a Visio drawing of them here – 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https://gallery.technet.microsoft.com/Inclusive-Design-Visio-bab47e1c?redir=0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r">
              <a:buNone/>
            </a:pPr>
            <a:r>
              <a:rPr lang="en-CA"/>
              <a:t>John Marshall Visio MVP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57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Arm Injury">
            <a:extLst>
              <a:ext uri="{FF2B5EF4-FFF2-40B4-BE49-F238E27FC236}">
                <a16:creationId xmlns:a16="http://schemas.microsoft.com/office/drawing/2014/main" id="{0A393AE3-1BF3-4EB1-A201-8723B4575821}"/>
              </a:ext>
            </a:extLst>
          </p:cNvPr>
          <p:cNvGrpSpPr/>
          <p:nvPr/>
        </p:nvGrpSpPr>
        <p:grpSpPr>
          <a:xfrm>
            <a:off x="11032698" y="254415"/>
            <a:ext cx="749300" cy="1722437"/>
            <a:chOff x="3175" y="1"/>
            <a:chExt cx="749300" cy="1722437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3F07943C-9D50-414F-8AB3-A17C2E1F7D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75" y="1588"/>
              <a:ext cx="749300" cy="172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3" name="Line 5">
              <a:extLst>
                <a:ext uri="{FF2B5EF4-FFF2-40B4-BE49-F238E27FC236}">
                  <a16:creationId xmlns:a16="http://schemas.microsoft.com/office/drawing/2014/main" id="{4D94FA59-B2BA-4275-A0BB-AEDF5403C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3" y="608013"/>
              <a:ext cx="0" cy="496888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25D85BA6-FFCF-45DE-8CF9-F76B0461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1"/>
              <a:ext cx="441325" cy="608013"/>
            </a:xfrm>
            <a:custGeom>
              <a:avLst/>
              <a:gdLst>
                <a:gd name="T0" fmla="*/ 0 w 1657"/>
                <a:gd name="T1" fmla="*/ 1090 h 2293"/>
                <a:gd name="T2" fmla="*/ 0 w 1657"/>
                <a:gd name="T3" fmla="*/ 1480 h 2293"/>
                <a:gd name="T4" fmla="*/ 813 w 1657"/>
                <a:gd name="T5" fmla="*/ 2293 h 2293"/>
                <a:gd name="T6" fmla="*/ 1517 w 1657"/>
                <a:gd name="T7" fmla="*/ 1888 h 2293"/>
                <a:gd name="T8" fmla="*/ 1653 w 1657"/>
                <a:gd name="T9" fmla="*/ 1480 h 2293"/>
                <a:gd name="T10" fmla="*/ 1653 w 1657"/>
                <a:gd name="T11" fmla="*/ 896 h 2293"/>
                <a:gd name="T12" fmla="*/ 1398 w 1657"/>
                <a:gd name="T13" fmla="*/ 328 h 2293"/>
                <a:gd name="T14" fmla="*/ 132 w 1657"/>
                <a:gd name="T15" fmla="*/ 313 h 2293"/>
                <a:gd name="T16" fmla="*/ 0 w 1657"/>
                <a:gd name="T17" fmla="*/ 461 h 2293"/>
                <a:gd name="T18" fmla="*/ 0 w 1657"/>
                <a:gd name="T19" fmla="*/ 109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7" h="2293">
                  <a:moveTo>
                    <a:pt x="0" y="1090"/>
                  </a:moveTo>
                  <a:lnTo>
                    <a:pt x="0" y="1480"/>
                  </a:lnTo>
                  <a:cubicBezTo>
                    <a:pt x="0" y="1929"/>
                    <a:pt x="364" y="2293"/>
                    <a:pt x="813" y="2293"/>
                  </a:cubicBezTo>
                  <a:cubicBezTo>
                    <a:pt x="1103" y="2293"/>
                    <a:pt x="1371" y="2139"/>
                    <a:pt x="1517" y="1888"/>
                  </a:cubicBezTo>
                  <a:cubicBezTo>
                    <a:pt x="1609" y="1769"/>
                    <a:pt x="1657" y="1626"/>
                    <a:pt x="1653" y="1480"/>
                  </a:cubicBezTo>
                  <a:lnTo>
                    <a:pt x="1653" y="896"/>
                  </a:lnTo>
                  <a:cubicBezTo>
                    <a:pt x="1653" y="684"/>
                    <a:pt x="1561" y="480"/>
                    <a:pt x="1398" y="328"/>
                  </a:cubicBezTo>
                  <a:cubicBezTo>
                    <a:pt x="1053" y="6"/>
                    <a:pt x="486" y="0"/>
                    <a:pt x="132" y="313"/>
                  </a:cubicBezTo>
                  <a:cubicBezTo>
                    <a:pt x="82" y="358"/>
                    <a:pt x="37" y="408"/>
                    <a:pt x="0" y="461"/>
                  </a:cubicBezTo>
                  <a:lnTo>
                    <a:pt x="0" y="109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3DBAD052-F2C5-4256-A67F-671A1D7C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1"/>
              <a:ext cx="441325" cy="608013"/>
            </a:xfrm>
            <a:custGeom>
              <a:avLst/>
              <a:gdLst>
                <a:gd name="T0" fmla="*/ 0 w 1657"/>
                <a:gd name="T1" fmla="*/ 1090 h 2293"/>
                <a:gd name="T2" fmla="*/ 0 w 1657"/>
                <a:gd name="T3" fmla="*/ 1480 h 2293"/>
                <a:gd name="T4" fmla="*/ 813 w 1657"/>
                <a:gd name="T5" fmla="*/ 2293 h 2293"/>
                <a:gd name="T6" fmla="*/ 1517 w 1657"/>
                <a:gd name="T7" fmla="*/ 1888 h 2293"/>
                <a:gd name="T8" fmla="*/ 1653 w 1657"/>
                <a:gd name="T9" fmla="*/ 1480 h 2293"/>
                <a:gd name="T10" fmla="*/ 1653 w 1657"/>
                <a:gd name="T11" fmla="*/ 896 h 2293"/>
                <a:gd name="T12" fmla="*/ 1398 w 1657"/>
                <a:gd name="T13" fmla="*/ 328 h 2293"/>
                <a:gd name="T14" fmla="*/ 132 w 1657"/>
                <a:gd name="T15" fmla="*/ 313 h 2293"/>
                <a:gd name="T16" fmla="*/ 0 w 1657"/>
                <a:gd name="T17" fmla="*/ 461 h 2293"/>
                <a:gd name="T18" fmla="*/ 0 w 1657"/>
                <a:gd name="T19" fmla="*/ 109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7" h="2293">
                  <a:moveTo>
                    <a:pt x="0" y="1090"/>
                  </a:moveTo>
                  <a:lnTo>
                    <a:pt x="0" y="1480"/>
                  </a:lnTo>
                  <a:cubicBezTo>
                    <a:pt x="0" y="1929"/>
                    <a:pt x="364" y="2293"/>
                    <a:pt x="813" y="2293"/>
                  </a:cubicBezTo>
                  <a:cubicBezTo>
                    <a:pt x="1103" y="2293"/>
                    <a:pt x="1371" y="2139"/>
                    <a:pt x="1517" y="1888"/>
                  </a:cubicBezTo>
                  <a:cubicBezTo>
                    <a:pt x="1609" y="1769"/>
                    <a:pt x="1657" y="1626"/>
                    <a:pt x="1653" y="1480"/>
                  </a:cubicBezTo>
                  <a:lnTo>
                    <a:pt x="1653" y="896"/>
                  </a:lnTo>
                  <a:cubicBezTo>
                    <a:pt x="1653" y="684"/>
                    <a:pt x="1561" y="480"/>
                    <a:pt x="1398" y="328"/>
                  </a:cubicBezTo>
                  <a:cubicBezTo>
                    <a:pt x="1053" y="6"/>
                    <a:pt x="486" y="0"/>
                    <a:pt x="132" y="313"/>
                  </a:cubicBezTo>
                  <a:cubicBezTo>
                    <a:pt x="82" y="358"/>
                    <a:pt x="37" y="408"/>
                    <a:pt x="0" y="461"/>
                  </a:cubicBezTo>
                  <a:lnTo>
                    <a:pt x="0" y="109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DDB972E-977D-4711-8760-879B0EEE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22226"/>
              <a:ext cx="557213" cy="425450"/>
            </a:xfrm>
            <a:custGeom>
              <a:avLst/>
              <a:gdLst>
                <a:gd name="T0" fmla="*/ 2097 w 2097"/>
                <a:gd name="T1" fmla="*/ 899 h 1610"/>
                <a:gd name="T2" fmla="*/ 2097 w 2097"/>
                <a:gd name="T3" fmla="*/ 1247 h 1610"/>
                <a:gd name="T4" fmla="*/ 1956 w 2097"/>
                <a:gd name="T5" fmla="*/ 1610 h 1610"/>
                <a:gd name="T6" fmla="*/ 1102 w 2097"/>
                <a:gd name="T7" fmla="*/ 784 h 1610"/>
                <a:gd name="T8" fmla="*/ 0 w 2097"/>
                <a:gd name="T9" fmla="*/ 899 h 1610"/>
                <a:gd name="T10" fmla="*/ 0 w 2097"/>
                <a:gd name="T11" fmla="*/ 725 h 1610"/>
                <a:gd name="T12" fmla="*/ 1048 w 2097"/>
                <a:gd name="T13" fmla="*/ 0 h 1610"/>
                <a:gd name="T14" fmla="*/ 1799 w 2097"/>
                <a:gd name="T15" fmla="*/ 219 h 1610"/>
                <a:gd name="T16" fmla="*/ 2097 w 2097"/>
                <a:gd name="T17" fmla="*/ 725 h 1610"/>
                <a:gd name="T18" fmla="*/ 2097 w 2097"/>
                <a:gd name="T19" fmla="*/ 899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7" h="1610">
                  <a:moveTo>
                    <a:pt x="2097" y="899"/>
                  </a:moveTo>
                  <a:lnTo>
                    <a:pt x="2097" y="1247"/>
                  </a:lnTo>
                  <a:cubicBezTo>
                    <a:pt x="2097" y="1374"/>
                    <a:pt x="2048" y="1499"/>
                    <a:pt x="1956" y="1610"/>
                  </a:cubicBezTo>
                  <a:cubicBezTo>
                    <a:pt x="1434" y="1501"/>
                    <a:pt x="1077" y="1156"/>
                    <a:pt x="1102" y="784"/>
                  </a:cubicBezTo>
                  <a:cubicBezTo>
                    <a:pt x="739" y="857"/>
                    <a:pt x="370" y="895"/>
                    <a:pt x="0" y="899"/>
                  </a:cubicBezTo>
                  <a:lnTo>
                    <a:pt x="0" y="725"/>
                  </a:lnTo>
                  <a:cubicBezTo>
                    <a:pt x="0" y="325"/>
                    <a:pt x="469" y="0"/>
                    <a:pt x="1048" y="0"/>
                  </a:cubicBezTo>
                  <a:cubicBezTo>
                    <a:pt x="1331" y="0"/>
                    <a:pt x="1602" y="79"/>
                    <a:pt x="1799" y="219"/>
                  </a:cubicBezTo>
                  <a:cubicBezTo>
                    <a:pt x="1990" y="355"/>
                    <a:pt x="2097" y="536"/>
                    <a:pt x="2097" y="725"/>
                  </a:cubicBezTo>
                  <a:lnTo>
                    <a:pt x="2097" y="89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63DC7CC5-0EA5-40C5-81B2-25AC5F037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" y="22226"/>
              <a:ext cx="557213" cy="425450"/>
            </a:xfrm>
            <a:custGeom>
              <a:avLst/>
              <a:gdLst>
                <a:gd name="T0" fmla="*/ 2097 w 2097"/>
                <a:gd name="T1" fmla="*/ 899 h 1610"/>
                <a:gd name="T2" fmla="*/ 2097 w 2097"/>
                <a:gd name="T3" fmla="*/ 1247 h 1610"/>
                <a:gd name="T4" fmla="*/ 1956 w 2097"/>
                <a:gd name="T5" fmla="*/ 1610 h 1610"/>
                <a:gd name="T6" fmla="*/ 1102 w 2097"/>
                <a:gd name="T7" fmla="*/ 784 h 1610"/>
                <a:gd name="T8" fmla="*/ 0 w 2097"/>
                <a:gd name="T9" fmla="*/ 899 h 1610"/>
                <a:gd name="T10" fmla="*/ 0 w 2097"/>
                <a:gd name="T11" fmla="*/ 725 h 1610"/>
                <a:gd name="T12" fmla="*/ 1048 w 2097"/>
                <a:gd name="T13" fmla="*/ 0 h 1610"/>
                <a:gd name="T14" fmla="*/ 1799 w 2097"/>
                <a:gd name="T15" fmla="*/ 219 h 1610"/>
                <a:gd name="T16" fmla="*/ 2097 w 2097"/>
                <a:gd name="T17" fmla="*/ 725 h 1610"/>
                <a:gd name="T18" fmla="*/ 2097 w 2097"/>
                <a:gd name="T19" fmla="*/ 899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7" h="1610">
                  <a:moveTo>
                    <a:pt x="2097" y="899"/>
                  </a:moveTo>
                  <a:lnTo>
                    <a:pt x="2097" y="1247"/>
                  </a:lnTo>
                  <a:cubicBezTo>
                    <a:pt x="2097" y="1374"/>
                    <a:pt x="2048" y="1499"/>
                    <a:pt x="1956" y="1610"/>
                  </a:cubicBezTo>
                  <a:cubicBezTo>
                    <a:pt x="1434" y="1501"/>
                    <a:pt x="1077" y="1156"/>
                    <a:pt x="1102" y="784"/>
                  </a:cubicBezTo>
                  <a:cubicBezTo>
                    <a:pt x="739" y="857"/>
                    <a:pt x="370" y="895"/>
                    <a:pt x="0" y="899"/>
                  </a:cubicBezTo>
                  <a:lnTo>
                    <a:pt x="0" y="725"/>
                  </a:lnTo>
                  <a:cubicBezTo>
                    <a:pt x="0" y="325"/>
                    <a:pt x="469" y="0"/>
                    <a:pt x="1048" y="0"/>
                  </a:cubicBezTo>
                  <a:cubicBezTo>
                    <a:pt x="1331" y="0"/>
                    <a:pt x="1602" y="79"/>
                    <a:pt x="1799" y="219"/>
                  </a:cubicBezTo>
                  <a:cubicBezTo>
                    <a:pt x="1990" y="355"/>
                    <a:pt x="2097" y="536"/>
                    <a:pt x="2097" y="725"/>
                  </a:cubicBezTo>
                  <a:lnTo>
                    <a:pt x="2097" y="89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8B9F5C92-A608-4D1A-9508-2D9BE231E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" y="973138"/>
              <a:ext cx="350838" cy="131763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4982AEE4-C7CB-42D5-B32F-090E30228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3" y="469901"/>
              <a:ext cx="120650" cy="46038"/>
            </a:xfrm>
            <a:custGeom>
              <a:avLst/>
              <a:gdLst>
                <a:gd name="T0" fmla="*/ 0 w 457"/>
                <a:gd name="T1" fmla="*/ 171 h 171"/>
                <a:gd name="T2" fmla="*/ 457 w 457"/>
                <a:gd name="T3" fmla="*/ 7 h 171"/>
                <a:gd name="T4" fmla="*/ 0 w 457"/>
                <a:gd name="T5" fmla="*/ 0 h 171"/>
                <a:gd name="T6" fmla="*/ 0 w 45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71">
                  <a:moveTo>
                    <a:pt x="0" y="171"/>
                  </a:moveTo>
                  <a:cubicBezTo>
                    <a:pt x="252" y="168"/>
                    <a:pt x="454" y="96"/>
                    <a:pt x="457" y="7"/>
                  </a:cubicBezTo>
                  <a:cubicBezTo>
                    <a:pt x="205" y="7"/>
                    <a:pt x="0" y="4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24074231-C366-4061-B0AB-34D24C4C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3" y="469901"/>
              <a:ext cx="120650" cy="46038"/>
            </a:xfrm>
            <a:custGeom>
              <a:avLst/>
              <a:gdLst>
                <a:gd name="T0" fmla="*/ 0 w 457"/>
                <a:gd name="T1" fmla="*/ 171 h 171"/>
                <a:gd name="T2" fmla="*/ 457 w 457"/>
                <a:gd name="T3" fmla="*/ 7 h 171"/>
                <a:gd name="T4" fmla="*/ 0 w 457"/>
                <a:gd name="T5" fmla="*/ 0 h 171"/>
                <a:gd name="T6" fmla="*/ 0 w 45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71">
                  <a:moveTo>
                    <a:pt x="0" y="171"/>
                  </a:moveTo>
                  <a:cubicBezTo>
                    <a:pt x="252" y="168"/>
                    <a:pt x="454" y="96"/>
                    <a:pt x="457" y="7"/>
                  </a:cubicBezTo>
                  <a:cubicBezTo>
                    <a:pt x="205" y="7"/>
                    <a:pt x="0" y="4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7022318D-8D00-4F20-9BFB-F323C92FA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" y="615951"/>
              <a:ext cx="701675" cy="711200"/>
            </a:xfrm>
            <a:custGeom>
              <a:avLst/>
              <a:gdLst>
                <a:gd name="T0" fmla="*/ 2637 w 2637"/>
                <a:gd name="T1" fmla="*/ 2681 h 2681"/>
                <a:gd name="T2" fmla="*/ 2637 w 2637"/>
                <a:gd name="T3" fmla="*/ 1318 h 2681"/>
                <a:gd name="T4" fmla="*/ 1319 w 2637"/>
                <a:gd name="T5" fmla="*/ 0 h 2681"/>
                <a:gd name="T6" fmla="*/ 0 w 2637"/>
                <a:gd name="T7" fmla="*/ 1318 h 2681"/>
                <a:gd name="T8" fmla="*/ 0 w 2637"/>
                <a:gd name="T9" fmla="*/ 1741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1">
                  <a:moveTo>
                    <a:pt x="2637" y="2681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1741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FA0D1204-54A1-4F4F-B8DD-8F7E0F67E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63" y="1104901"/>
              <a:ext cx="24923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23AD8296-726C-45D0-B20E-D5030EC62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00" y="1212851"/>
              <a:ext cx="0" cy="93663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EA641CB7-30F5-4E6F-AAC7-418F15BBF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00" y="836613"/>
              <a:ext cx="0" cy="376238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FF03FF31-C99C-4C0D-B490-DB555ACD2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" y="1104901"/>
              <a:ext cx="7938" cy="59372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F9AF2856-0F42-4369-992F-7670B7C63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488" y="1306513"/>
              <a:ext cx="328613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2819C517-D99D-4808-AE7B-84F1A8B3B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00" y="1306513"/>
              <a:ext cx="0" cy="392113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89" name="Bartender">
            <a:extLst>
              <a:ext uri="{FF2B5EF4-FFF2-40B4-BE49-F238E27FC236}">
                <a16:creationId xmlns:a16="http://schemas.microsoft.com/office/drawing/2014/main" id="{A16A6B1A-3C37-4937-8CE6-311FFD37E2DB}"/>
              </a:ext>
            </a:extLst>
          </p:cNvPr>
          <p:cNvGrpSpPr/>
          <p:nvPr/>
        </p:nvGrpSpPr>
        <p:grpSpPr>
          <a:xfrm>
            <a:off x="10116558" y="2305465"/>
            <a:ext cx="1317625" cy="1803400"/>
            <a:chOff x="1588" y="1588"/>
            <a:chExt cx="1317625" cy="1803400"/>
          </a:xfrm>
        </p:grpSpPr>
        <p:sp>
          <p:nvSpPr>
            <p:cNvPr id="71" name="AutoShape 21">
              <a:extLst>
                <a:ext uri="{FF2B5EF4-FFF2-40B4-BE49-F238E27FC236}">
                  <a16:creationId xmlns:a16="http://schemas.microsoft.com/office/drawing/2014/main" id="{2A8F406C-8992-4560-8C94-241EE9156B4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1317625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89A8B37E-9981-4278-9E44-1092E35BC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26" y="85726"/>
              <a:ext cx="257175" cy="325438"/>
            </a:xfrm>
            <a:custGeom>
              <a:avLst/>
              <a:gdLst>
                <a:gd name="T0" fmla="*/ 244 w 968"/>
                <a:gd name="T1" fmla="*/ 307 h 1230"/>
                <a:gd name="T2" fmla="*/ 244 w 968"/>
                <a:gd name="T3" fmla="*/ 922 h 1230"/>
                <a:gd name="T4" fmla="*/ 0 w 968"/>
                <a:gd name="T5" fmla="*/ 768 h 1230"/>
                <a:gd name="T6" fmla="*/ 0 w 968"/>
                <a:gd name="T7" fmla="*/ 461 h 1230"/>
                <a:gd name="T8" fmla="*/ 488 w 968"/>
                <a:gd name="T9" fmla="*/ 154 h 1230"/>
                <a:gd name="T10" fmla="*/ 488 w 968"/>
                <a:gd name="T11" fmla="*/ 1076 h 1230"/>
                <a:gd name="T12" fmla="*/ 731 w 968"/>
                <a:gd name="T13" fmla="*/ 0 h 1230"/>
                <a:gd name="T14" fmla="*/ 731 w 968"/>
                <a:gd name="T15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8" h="1230">
                  <a:moveTo>
                    <a:pt x="244" y="307"/>
                  </a:moveTo>
                  <a:cubicBezTo>
                    <a:pt x="363" y="495"/>
                    <a:pt x="363" y="734"/>
                    <a:pt x="244" y="922"/>
                  </a:cubicBezTo>
                  <a:moveTo>
                    <a:pt x="0" y="768"/>
                  </a:moveTo>
                  <a:cubicBezTo>
                    <a:pt x="60" y="675"/>
                    <a:pt x="60" y="555"/>
                    <a:pt x="0" y="461"/>
                  </a:cubicBezTo>
                  <a:moveTo>
                    <a:pt x="488" y="154"/>
                  </a:moveTo>
                  <a:cubicBezTo>
                    <a:pt x="665" y="435"/>
                    <a:pt x="665" y="794"/>
                    <a:pt x="488" y="1076"/>
                  </a:cubicBezTo>
                  <a:moveTo>
                    <a:pt x="731" y="0"/>
                  </a:moveTo>
                  <a:cubicBezTo>
                    <a:pt x="968" y="375"/>
                    <a:pt x="968" y="854"/>
                    <a:pt x="731" y="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99E1133D-1582-4091-92BD-D47C58A16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4576" y="85726"/>
              <a:ext cx="257175" cy="325438"/>
            </a:xfrm>
            <a:custGeom>
              <a:avLst/>
              <a:gdLst>
                <a:gd name="T0" fmla="*/ 725 w 968"/>
                <a:gd name="T1" fmla="*/ 307 h 1230"/>
                <a:gd name="T2" fmla="*/ 725 w 968"/>
                <a:gd name="T3" fmla="*/ 922 h 1230"/>
                <a:gd name="T4" fmla="*/ 968 w 968"/>
                <a:gd name="T5" fmla="*/ 768 h 1230"/>
                <a:gd name="T6" fmla="*/ 968 w 968"/>
                <a:gd name="T7" fmla="*/ 461 h 1230"/>
                <a:gd name="T8" fmla="*/ 481 w 968"/>
                <a:gd name="T9" fmla="*/ 154 h 1230"/>
                <a:gd name="T10" fmla="*/ 481 w 968"/>
                <a:gd name="T11" fmla="*/ 1076 h 1230"/>
                <a:gd name="T12" fmla="*/ 238 w 968"/>
                <a:gd name="T13" fmla="*/ 0 h 1230"/>
                <a:gd name="T14" fmla="*/ 238 w 968"/>
                <a:gd name="T15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8" h="1230">
                  <a:moveTo>
                    <a:pt x="725" y="307"/>
                  </a:moveTo>
                  <a:cubicBezTo>
                    <a:pt x="606" y="495"/>
                    <a:pt x="606" y="734"/>
                    <a:pt x="725" y="922"/>
                  </a:cubicBezTo>
                  <a:moveTo>
                    <a:pt x="968" y="768"/>
                  </a:moveTo>
                  <a:cubicBezTo>
                    <a:pt x="909" y="675"/>
                    <a:pt x="909" y="555"/>
                    <a:pt x="968" y="461"/>
                  </a:cubicBezTo>
                  <a:moveTo>
                    <a:pt x="481" y="154"/>
                  </a:moveTo>
                  <a:cubicBezTo>
                    <a:pt x="303" y="435"/>
                    <a:pt x="303" y="794"/>
                    <a:pt x="481" y="1076"/>
                  </a:cubicBezTo>
                  <a:moveTo>
                    <a:pt x="238" y="0"/>
                  </a:moveTo>
                  <a:cubicBezTo>
                    <a:pt x="0" y="375"/>
                    <a:pt x="0" y="854"/>
                    <a:pt x="238" y="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2DEDF0C3-70E8-45A7-B479-C59C2F90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8" y="188913"/>
              <a:ext cx="431800" cy="368300"/>
            </a:xfrm>
            <a:custGeom>
              <a:avLst/>
              <a:gdLst>
                <a:gd name="T0" fmla="*/ 0 w 1626"/>
                <a:gd name="T1" fmla="*/ 0 h 1393"/>
                <a:gd name="T2" fmla="*/ 0 w 1626"/>
                <a:gd name="T3" fmla="*/ 0 h 1393"/>
                <a:gd name="T4" fmla="*/ 0 w 1626"/>
                <a:gd name="T5" fmla="*/ 580 h 1393"/>
                <a:gd name="T6" fmla="*/ 813 w 1626"/>
                <a:gd name="T7" fmla="*/ 1393 h 1393"/>
                <a:gd name="T8" fmla="*/ 1626 w 1626"/>
                <a:gd name="T9" fmla="*/ 580 h 1393"/>
                <a:gd name="T10" fmla="*/ 1626 w 1626"/>
                <a:gd name="T11" fmla="*/ 0 h 1393"/>
                <a:gd name="T12" fmla="*/ 0 w 1626"/>
                <a:gd name="T13" fmla="*/ 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1393">
                  <a:moveTo>
                    <a:pt x="0" y="0"/>
                  </a:moveTo>
                  <a:lnTo>
                    <a:pt x="0" y="0"/>
                  </a:lnTo>
                  <a:lnTo>
                    <a:pt x="0" y="580"/>
                  </a:lnTo>
                  <a:cubicBezTo>
                    <a:pt x="0" y="1029"/>
                    <a:pt x="364" y="1393"/>
                    <a:pt x="813" y="1393"/>
                  </a:cubicBezTo>
                  <a:cubicBezTo>
                    <a:pt x="1262" y="1393"/>
                    <a:pt x="1626" y="1029"/>
                    <a:pt x="1626" y="580"/>
                  </a:cubicBezTo>
                  <a:lnTo>
                    <a:pt x="1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AE0ED79-EF9B-4AE5-A166-0B0E3FA8D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8" y="188913"/>
              <a:ext cx="431800" cy="368300"/>
            </a:xfrm>
            <a:custGeom>
              <a:avLst/>
              <a:gdLst>
                <a:gd name="T0" fmla="*/ 0 w 1626"/>
                <a:gd name="T1" fmla="*/ 0 h 1393"/>
                <a:gd name="T2" fmla="*/ 0 w 1626"/>
                <a:gd name="T3" fmla="*/ 0 h 1393"/>
                <a:gd name="T4" fmla="*/ 0 w 1626"/>
                <a:gd name="T5" fmla="*/ 580 h 1393"/>
                <a:gd name="T6" fmla="*/ 813 w 1626"/>
                <a:gd name="T7" fmla="*/ 1393 h 1393"/>
                <a:gd name="T8" fmla="*/ 1626 w 1626"/>
                <a:gd name="T9" fmla="*/ 580 h 1393"/>
                <a:gd name="T10" fmla="*/ 1626 w 1626"/>
                <a:gd name="T11" fmla="*/ 0 h 1393"/>
                <a:gd name="T12" fmla="*/ 0 w 1626"/>
                <a:gd name="T13" fmla="*/ 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1393">
                  <a:moveTo>
                    <a:pt x="0" y="0"/>
                  </a:moveTo>
                  <a:lnTo>
                    <a:pt x="0" y="0"/>
                  </a:lnTo>
                  <a:lnTo>
                    <a:pt x="0" y="580"/>
                  </a:lnTo>
                  <a:cubicBezTo>
                    <a:pt x="0" y="1029"/>
                    <a:pt x="364" y="1393"/>
                    <a:pt x="813" y="1393"/>
                  </a:cubicBezTo>
                  <a:cubicBezTo>
                    <a:pt x="1262" y="1393"/>
                    <a:pt x="1626" y="1029"/>
                    <a:pt x="1626" y="580"/>
                  </a:cubicBezTo>
                  <a:lnTo>
                    <a:pt x="162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6" name="Line 27">
              <a:extLst>
                <a:ext uri="{FF2B5EF4-FFF2-40B4-BE49-F238E27FC236}">
                  <a16:creationId xmlns:a16="http://schemas.microsoft.com/office/drawing/2014/main" id="{355748A2-CBDB-4B50-9FE6-73F7F9C1F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1" y="857251"/>
              <a:ext cx="0" cy="925513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9507E533-611B-4040-9A59-230342294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1" y="1135063"/>
              <a:ext cx="330200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8" name="Line 29">
              <a:extLst>
                <a:ext uri="{FF2B5EF4-FFF2-40B4-BE49-F238E27FC236}">
                  <a16:creationId xmlns:a16="http://schemas.microsoft.com/office/drawing/2014/main" id="{FD58D79B-FD6F-4E60-94C9-70D5CAE6F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5501" y="1135063"/>
              <a:ext cx="3175" cy="64770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45A8185E-C846-4540-B3FC-4FD689493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1" y="411163"/>
              <a:ext cx="8572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89D4E3F3-1177-4A2A-B13D-F828C2934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8" y="722313"/>
              <a:ext cx="106363" cy="69850"/>
            </a:xfrm>
            <a:custGeom>
              <a:avLst/>
              <a:gdLst>
                <a:gd name="T0" fmla="*/ 8 w 67"/>
                <a:gd name="T1" fmla="*/ 44 h 44"/>
                <a:gd name="T2" fmla="*/ 67 w 67"/>
                <a:gd name="T3" fmla="*/ 22 h 44"/>
                <a:gd name="T4" fmla="*/ 58 w 67"/>
                <a:gd name="T5" fmla="*/ 0 h 44"/>
                <a:gd name="T6" fmla="*/ 0 w 67"/>
                <a:gd name="T7" fmla="*/ 21 h 44"/>
                <a:gd name="T8" fmla="*/ 8 w 6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8" y="44"/>
                  </a:moveTo>
                  <a:lnTo>
                    <a:pt x="67" y="22"/>
                  </a:lnTo>
                  <a:lnTo>
                    <a:pt x="58" y="0"/>
                  </a:lnTo>
                  <a:lnTo>
                    <a:pt x="0" y="21"/>
                  </a:lnTo>
                  <a:lnTo>
                    <a:pt x="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1" name="Freeform 32">
              <a:extLst>
                <a:ext uri="{FF2B5EF4-FFF2-40B4-BE49-F238E27FC236}">
                  <a16:creationId xmlns:a16="http://schemas.microsoft.com/office/drawing/2014/main" id="{F60839E9-1EAF-47F4-A2E9-C6B6256A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88" y="722313"/>
              <a:ext cx="106363" cy="69850"/>
            </a:xfrm>
            <a:custGeom>
              <a:avLst/>
              <a:gdLst>
                <a:gd name="T0" fmla="*/ 8 w 67"/>
                <a:gd name="T1" fmla="*/ 44 h 44"/>
                <a:gd name="T2" fmla="*/ 67 w 67"/>
                <a:gd name="T3" fmla="*/ 22 h 44"/>
                <a:gd name="T4" fmla="*/ 58 w 67"/>
                <a:gd name="T5" fmla="*/ 0 h 44"/>
                <a:gd name="T6" fmla="*/ 0 w 67"/>
                <a:gd name="T7" fmla="*/ 21 h 44"/>
                <a:gd name="T8" fmla="*/ 8 w 67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8" y="44"/>
                  </a:moveTo>
                  <a:lnTo>
                    <a:pt x="67" y="22"/>
                  </a:lnTo>
                  <a:lnTo>
                    <a:pt x="58" y="0"/>
                  </a:lnTo>
                  <a:lnTo>
                    <a:pt x="0" y="21"/>
                  </a:lnTo>
                  <a:lnTo>
                    <a:pt x="8" y="44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2" name="Freeform 33">
              <a:extLst>
                <a:ext uri="{FF2B5EF4-FFF2-40B4-BE49-F238E27FC236}">
                  <a16:creationId xmlns:a16="http://schemas.microsoft.com/office/drawing/2014/main" id="{297B08A7-EE52-4D5D-9042-E726D12A6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757238"/>
              <a:ext cx="188913" cy="293688"/>
            </a:xfrm>
            <a:custGeom>
              <a:avLst/>
              <a:gdLst>
                <a:gd name="T0" fmla="*/ 60 w 119"/>
                <a:gd name="T1" fmla="*/ 185 h 185"/>
                <a:gd name="T2" fmla="*/ 119 w 119"/>
                <a:gd name="T3" fmla="*/ 164 h 185"/>
                <a:gd name="T4" fmla="*/ 59 w 119"/>
                <a:gd name="T5" fmla="*/ 0 h 185"/>
                <a:gd name="T6" fmla="*/ 0 w 119"/>
                <a:gd name="T7" fmla="*/ 22 h 185"/>
                <a:gd name="T8" fmla="*/ 60 w 119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5">
                  <a:moveTo>
                    <a:pt x="60" y="185"/>
                  </a:moveTo>
                  <a:lnTo>
                    <a:pt x="119" y="164"/>
                  </a:lnTo>
                  <a:lnTo>
                    <a:pt x="59" y="0"/>
                  </a:lnTo>
                  <a:lnTo>
                    <a:pt x="0" y="22"/>
                  </a:lnTo>
                  <a:lnTo>
                    <a:pt x="6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3" name="Freeform 34">
              <a:extLst>
                <a:ext uri="{FF2B5EF4-FFF2-40B4-BE49-F238E27FC236}">
                  <a16:creationId xmlns:a16="http://schemas.microsoft.com/office/drawing/2014/main" id="{C7169A03-ECA5-40BC-B516-0C98AFA8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757238"/>
              <a:ext cx="188913" cy="293688"/>
            </a:xfrm>
            <a:custGeom>
              <a:avLst/>
              <a:gdLst>
                <a:gd name="T0" fmla="*/ 60 w 119"/>
                <a:gd name="T1" fmla="*/ 185 h 185"/>
                <a:gd name="T2" fmla="*/ 119 w 119"/>
                <a:gd name="T3" fmla="*/ 164 h 185"/>
                <a:gd name="T4" fmla="*/ 59 w 119"/>
                <a:gd name="T5" fmla="*/ 0 h 185"/>
                <a:gd name="T6" fmla="*/ 0 w 119"/>
                <a:gd name="T7" fmla="*/ 22 h 185"/>
                <a:gd name="T8" fmla="*/ 60 w 119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85">
                  <a:moveTo>
                    <a:pt x="60" y="185"/>
                  </a:moveTo>
                  <a:lnTo>
                    <a:pt x="119" y="164"/>
                  </a:lnTo>
                  <a:lnTo>
                    <a:pt x="59" y="0"/>
                  </a:lnTo>
                  <a:lnTo>
                    <a:pt x="0" y="22"/>
                  </a:lnTo>
                  <a:lnTo>
                    <a:pt x="60" y="185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C1F9D80F-BFD8-476A-AB18-112CAC9CF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788" y="722313"/>
              <a:ext cx="333375" cy="1206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5" name="Freeform 36">
              <a:extLst>
                <a:ext uri="{FF2B5EF4-FFF2-40B4-BE49-F238E27FC236}">
                  <a16:creationId xmlns:a16="http://schemas.microsoft.com/office/drawing/2014/main" id="{73A73A92-0432-41C4-A928-4E11B0E0A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1" y="533401"/>
              <a:ext cx="695325" cy="390525"/>
            </a:xfrm>
            <a:custGeom>
              <a:avLst/>
              <a:gdLst>
                <a:gd name="T0" fmla="*/ 0 w 2615"/>
                <a:gd name="T1" fmla="*/ 1190 h 1477"/>
                <a:gd name="T2" fmla="*/ 1535 w 2615"/>
                <a:gd name="T3" fmla="*/ 131 h 1477"/>
                <a:gd name="T4" fmla="*/ 2615 w 2615"/>
                <a:gd name="T5" fmla="*/ 1428 h 1477"/>
                <a:gd name="T6" fmla="*/ 2615 w 2615"/>
                <a:gd name="T7" fmla="*/ 147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5" h="1477">
                  <a:moveTo>
                    <a:pt x="0" y="1190"/>
                  </a:moveTo>
                  <a:cubicBezTo>
                    <a:pt x="132" y="473"/>
                    <a:pt x="819" y="0"/>
                    <a:pt x="1535" y="131"/>
                  </a:cubicBezTo>
                  <a:cubicBezTo>
                    <a:pt x="2161" y="246"/>
                    <a:pt x="2615" y="792"/>
                    <a:pt x="2615" y="1428"/>
                  </a:cubicBezTo>
                  <a:lnTo>
                    <a:pt x="2615" y="1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6" name="Line 37">
              <a:extLst>
                <a:ext uri="{FF2B5EF4-FFF2-40B4-BE49-F238E27FC236}">
                  <a16:creationId xmlns:a16="http://schemas.microsoft.com/office/drawing/2014/main" id="{1281C570-5CFA-464D-BBAD-334BDDAD0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626" y="936626"/>
              <a:ext cx="338138" cy="12223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0FB01C35-8E7A-4248-92BC-74171A46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8" y="22226"/>
              <a:ext cx="431800" cy="319088"/>
            </a:xfrm>
            <a:custGeom>
              <a:avLst/>
              <a:gdLst>
                <a:gd name="T0" fmla="*/ 1626 w 1626"/>
                <a:gd name="T1" fmla="*/ 1206 h 1206"/>
                <a:gd name="T2" fmla="*/ 1626 w 1626"/>
                <a:gd name="T3" fmla="*/ 625 h 1206"/>
                <a:gd name="T4" fmla="*/ 1626 w 1626"/>
                <a:gd name="T5" fmla="*/ 603 h 1206"/>
                <a:gd name="T6" fmla="*/ 1626 w 1626"/>
                <a:gd name="T7" fmla="*/ 0 h 1206"/>
                <a:gd name="T8" fmla="*/ 1613 w 1626"/>
                <a:gd name="T9" fmla="*/ 0 h 1206"/>
                <a:gd name="T10" fmla="*/ 1463 w 1626"/>
                <a:gd name="T11" fmla="*/ 169 h 1206"/>
                <a:gd name="T12" fmla="*/ 1314 w 1626"/>
                <a:gd name="T13" fmla="*/ 0 h 1206"/>
                <a:gd name="T14" fmla="*/ 1287 w 1626"/>
                <a:gd name="T15" fmla="*/ 0 h 1206"/>
                <a:gd name="T16" fmla="*/ 1161 w 1626"/>
                <a:gd name="T17" fmla="*/ 143 h 1206"/>
                <a:gd name="T18" fmla="*/ 1121 w 1626"/>
                <a:gd name="T19" fmla="*/ 149 h 1206"/>
                <a:gd name="T20" fmla="*/ 989 w 1626"/>
                <a:gd name="T21" fmla="*/ 0 h 1206"/>
                <a:gd name="T22" fmla="*/ 962 w 1626"/>
                <a:gd name="T23" fmla="*/ 0 h 1206"/>
                <a:gd name="T24" fmla="*/ 813 w 1626"/>
                <a:gd name="T25" fmla="*/ 169 h 1206"/>
                <a:gd name="T26" fmla="*/ 664 w 1626"/>
                <a:gd name="T27" fmla="*/ 0 h 1206"/>
                <a:gd name="T28" fmla="*/ 637 w 1626"/>
                <a:gd name="T29" fmla="*/ 0 h 1206"/>
                <a:gd name="T30" fmla="*/ 504 w 1626"/>
                <a:gd name="T31" fmla="*/ 150 h 1206"/>
                <a:gd name="T32" fmla="*/ 467 w 1626"/>
                <a:gd name="T33" fmla="*/ 145 h 1206"/>
                <a:gd name="T34" fmla="*/ 338 w 1626"/>
                <a:gd name="T35" fmla="*/ 0 h 1206"/>
                <a:gd name="T36" fmla="*/ 312 w 1626"/>
                <a:gd name="T37" fmla="*/ 0 h 1206"/>
                <a:gd name="T38" fmla="*/ 162 w 1626"/>
                <a:gd name="T39" fmla="*/ 169 h 1206"/>
                <a:gd name="T40" fmla="*/ 13 w 1626"/>
                <a:gd name="T41" fmla="*/ 0 h 1206"/>
                <a:gd name="T42" fmla="*/ 0 w 1626"/>
                <a:gd name="T43" fmla="*/ 0 h 1206"/>
                <a:gd name="T44" fmla="*/ 0 w 1626"/>
                <a:gd name="T45" fmla="*/ 603 h 1206"/>
                <a:gd name="T46" fmla="*/ 0 w 1626"/>
                <a:gd name="T47" fmla="*/ 625 h 1206"/>
                <a:gd name="T48" fmla="*/ 0 w 1626"/>
                <a:gd name="T49" fmla="*/ 630 h 1206"/>
                <a:gd name="T50" fmla="*/ 1082 w 1626"/>
                <a:gd name="T51" fmla="*/ 630 h 1206"/>
                <a:gd name="T52" fmla="*/ 1594 w 1626"/>
                <a:gd name="T53" fmla="*/ 1205 h 1206"/>
                <a:gd name="T54" fmla="*/ 1626 w 1626"/>
                <a:gd name="T55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6" h="1206">
                  <a:moveTo>
                    <a:pt x="1626" y="1206"/>
                  </a:moveTo>
                  <a:lnTo>
                    <a:pt x="1626" y="625"/>
                  </a:lnTo>
                  <a:cubicBezTo>
                    <a:pt x="1626" y="618"/>
                    <a:pt x="1626" y="610"/>
                    <a:pt x="1626" y="603"/>
                  </a:cubicBezTo>
                  <a:lnTo>
                    <a:pt x="1626" y="0"/>
                  </a:lnTo>
                  <a:lnTo>
                    <a:pt x="1613" y="0"/>
                  </a:lnTo>
                  <a:lnTo>
                    <a:pt x="1463" y="169"/>
                  </a:lnTo>
                  <a:lnTo>
                    <a:pt x="1314" y="0"/>
                  </a:lnTo>
                  <a:lnTo>
                    <a:pt x="1287" y="0"/>
                  </a:lnTo>
                  <a:lnTo>
                    <a:pt x="1161" y="143"/>
                  </a:lnTo>
                  <a:cubicBezTo>
                    <a:pt x="1148" y="145"/>
                    <a:pt x="1134" y="147"/>
                    <a:pt x="1121" y="149"/>
                  </a:cubicBezTo>
                  <a:lnTo>
                    <a:pt x="989" y="0"/>
                  </a:lnTo>
                  <a:lnTo>
                    <a:pt x="962" y="0"/>
                  </a:lnTo>
                  <a:lnTo>
                    <a:pt x="813" y="169"/>
                  </a:lnTo>
                  <a:lnTo>
                    <a:pt x="664" y="0"/>
                  </a:lnTo>
                  <a:lnTo>
                    <a:pt x="637" y="0"/>
                  </a:lnTo>
                  <a:lnTo>
                    <a:pt x="504" y="150"/>
                  </a:lnTo>
                  <a:cubicBezTo>
                    <a:pt x="491" y="149"/>
                    <a:pt x="479" y="147"/>
                    <a:pt x="467" y="145"/>
                  </a:cubicBezTo>
                  <a:lnTo>
                    <a:pt x="338" y="0"/>
                  </a:lnTo>
                  <a:lnTo>
                    <a:pt x="312" y="0"/>
                  </a:lnTo>
                  <a:lnTo>
                    <a:pt x="162" y="16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03"/>
                  </a:lnTo>
                  <a:cubicBezTo>
                    <a:pt x="0" y="610"/>
                    <a:pt x="0" y="618"/>
                    <a:pt x="0" y="625"/>
                  </a:cubicBezTo>
                  <a:lnTo>
                    <a:pt x="0" y="630"/>
                  </a:lnTo>
                  <a:lnTo>
                    <a:pt x="1082" y="630"/>
                  </a:lnTo>
                  <a:cubicBezTo>
                    <a:pt x="1065" y="930"/>
                    <a:pt x="1294" y="1187"/>
                    <a:pt x="1594" y="1205"/>
                  </a:cubicBezTo>
                  <a:cubicBezTo>
                    <a:pt x="1605" y="1205"/>
                    <a:pt x="1615" y="1206"/>
                    <a:pt x="1626" y="120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C7496B42-BD40-474C-BDE0-B33622040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8" y="22226"/>
              <a:ext cx="431800" cy="319088"/>
            </a:xfrm>
            <a:custGeom>
              <a:avLst/>
              <a:gdLst>
                <a:gd name="T0" fmla="*/ 1626 w 1626"/>
                <a:gd name="T1" fmla="*/ 1206 h 1206"/>
                <a:gd name="T2" fmla="*/ 1626 w 1626"/>
                <a:gd name="T3" fmla="*/ 625 h 1206"/>
                <a:gd name="T4" fmla="*/ 1626 w 1626"/>
                <a:gd name="T5" fmla="*/ 603 h 1206"/>
                <a:gd name="T6" fmla="*/ 1626 w 1626"/>
                <a:gd name="T7" fmla="*/ 0 h 1206"/>
                <a:gd name="T8" fmla="*/ 1613 w 1626"/>
                <a:gd name="T9" fmla="*/ 0 h 1206"/>
                <a:gd name="T10" fmla="*/ 1463 w 1626"/>
                <a:gd name="T11" fmla="*/ 169 h 1206"/>
                <a:gd name="T12" fmla="*/ 1314 w 1626"/>
                <a:gd name="T13" fmla="*/ 0 h 1206"/>
                <a:gd name="T14" fmla="*/ 1287 w 1626"/>
                <a:gd name="T15" fmla="*/ 0 h 1206"/>
                <a:gd name="T16" fmla="*/ 1161 w 1626"/>
                <a:gd name="T17" fmla="*/ 143 h 1206"/>
                <a:gd name="T18" fmla="*/ 1121 w 1626"/>
                <a:gd name="T19" fmla="*/ 149 h 1206"/>
                <a:gd name="T20" fmla="*/ 989 w 1626"/>
                <a:gd name="T21" fmla="*/ 0 h 1206"/>
                <a:gd name="T22" fmla="*/ 962 w 1626"/>
                <a:gd name="T23" fmla="*/ 0 h 1206"/>
                <a:gd name="T24" fmla="*/ 813 w 1626"/>
                <a:gd name="T25" fmla="*/ 169 h 1206"/>
                <a:gd name="T26" fmla="*/ 664 w 1626"/>
                <a:gd name="T27" fmla="*/ 0 h 1206"/>
                <a:gd name="T28" fmla="*/ 637 w 1626"/>
                <a:gd name="T29" fmla="*/ 0 h 1206"/>
                <a:gd name="T30" fmla="*/ 504 w 1626"/>
                <a:gd name="T31" fmla="*/ 150 h 1206"/>
                <a:gd name="T32" fmla="*/ 467 w 1626"/>
                <a:gd name="T33" fmla="*/ 145 h 1206"/>
                <a:gd name="T34" fmla="*/ 338 w 1626"/>
                <a:gd name="T35" fmla="*/ 0 h 1206"/>
                <a:gd name="T36" fmla="*/ 312 w 1626"/>
                <a:gd name="T37" fmla="*/ 0 h 1206"/>
                <a:gd name="T38" fmla="*/ 162 w 1626"/>
                <a:gd name="T39" fmla="*/ 169 h 1206"/>
                <a:gd name="T40" fmla="*/ 13 w 1626"/>
                <a:gd name="T41" fmla="*/ 0 h 1206"/>
                <a:gd name="T42" fmla="*/ 0 w 1626"/>
                <a:gd name="T43" fmla="*/ 0 h 1206"/>
                <a:gd name="T44" fmla="*/ 0 w 1626"/>
                <a:gd name="T45" fmla="*/ 603 h 1206"/>
                <a:gd name="T46" fmla="*/ 0 w 1626"/>
                <a:gd name="T47" fmla="*/ 625 h 1206"/>
                <a:gd name="T48" fmla="*/ 0 w 1626"/>
                <a:gd name="T49" fmla="*/ 630 h 1206"/>
                <a:gd name="T50" fmla="*/ 1082 w 1626"/>
                <a:gd name="T51" fmla="*/ 630 h 1206"/>
                <a:gd name="T52" fmla="*/ 1594 w 1626"/>
                <a:gd name="T53" fmla="*/ 1205 h 1206"/>
                <a:gd name="T54" fmla="*/ 1626 w 1626"/>
                <a:gd name="T55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6" h="1206">
                  <a:moveTo>
                    <a:pt x="1626" y="1206"/>
                  </a:moveTo>
                  <a:lnTo>
                    <a:pt x="1626" y="625"/>
                  </a:lnTo>
                  <a:cubicBezTo>
                    <a:pt x="1626" y="618"/>
                    <a:pt x="1626" y="610"/>
                    <a:pt x="1626" y="603"/>
                  </a:cubicBezTo>
                  <a:lnTo>
                    <a:pt x="1626" y="0"/>
                  </a:lnTo>
                  <a:lnTo>
                    <a:pt x="1613" y="0"/>
                  </a:lnTo>
                  <a:lnTo>
                    <a:pt x="1463" y="169"/>
                  </a:lnTo>
                  <a:lnTo>
                    <a:pt x="1314" y="0"/>
                  </a:lnTo>
                  <a:lnTo>
                    <a:pt x="1287" y="0"/>
                  </a:lnTo>
                  <a:lnTo>
                    <a:pt x="1161" y="143"/>
                  </a:lnTo>
                  <a:cubicBezTo>
                    <a:pt x="1148" y="145"/>
                    <a:pt x="1134" y="147"/>
                    <a:pt x="1121" y="149"/>
                  </a:cubicBezTo>
                  <a:lnTo>
                    <a:pt x="989" y="0"/>
                  </a:lnTo>
                  <a:lnTo>
                    <a:pt x="962" y="0"/>
                  </a:lnTo>
                  <a:lnTo>
                    <a:pt x="813" y="169"/>
                  </a:lnTo>
                  <a:lnTo>
                    <a:pt x="664" y="0"/>
                  </a:lnTo>
                  <a:lnTo>
                    <a:pt x="637" y="0"/>
                  </a:lnTo>
                  <a:lnTo>
                    <a:pt x="504" y="150"/>
                  </a:lnTo>
                  <a:cubicBezTo>
                    <a:pt x="491" y="149"/>
                    <a:pt x="479" y="147"/>
                    <a:pt x="467" y="145"/>
                  </a:cubicBezTo>
                  <a:lnTo>
                    <a:pt x="338" y="0"/>
                  </a:lnTo>
                  <a:lnTo>
                    <a:pt x="312" y="0"/>
                  </a:lnTo>
                  <a:lnTo>
                    <a:pt x="162" y="16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603"/>
                  </a:lnTo>
                  <a:cubicBezTo>
                    <a:pt x="0" y="610"/>
                    <a:pt x="0" y="618"/>
                    <a:pt x="0" y="625"/>
                  </a:cubicBezTo>
                  <a:lnTo>
                    <a:pt x="0" y="630"/>
                  </a:lnTo>
                  <a:lnTo>
                    <a:pt x="1082" y="630"/>
                  </a:lnTo>
                  <a:cubicBezTo>
                    <a:pt x="1065" y="930"/>
                    <a:pt x="1294" y="1187"/>
                    <a:pt x="1594" y="1205"/>
                  </a:cubicBezTo>
                  <a:cubicBezTo>
                    <a:pt x="1605" y="1205"/>
                    <a:pt x="1615" y="1206"/>
                    <a:pt x="1626" y="1206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19" name="Blind">
            <a:extLst>
              <a:ext uri="{FF2B5EF4-FFF2-40B4-BE49-F238E27FC236}">
                <a16:creationId xmlns:a16="http://schemas.microsoft.com/office/drawing/2014/main" id="{2175E653-40B7-49A0-9CC6-C9BBD34A2362}"/>
              </a:ext>
            </a:extLst>
          </p:cNvPr>
          <p:cNvGrpSpPr/>
          <p:nvPr/>
        </p:nvGrpSpPr>
        <p:grpSpPr>
          <a:xfrm>
            <a:off x="8984371" y="181390"/>
            <a:ext cx="1447800" cy="1795462"/>
            <a:chOff x="1588" y="1588"/>
            <a:chExt cx="1447800" cy="1795462"/>
          </a:xfrm>
        </p:grpSpPr>
        <p:sp>
          <p:nvSpPr>
            <p:cNvPr id="92" name="AutoShape 41">
              <a:extLst>
                <a:ext uri="{FF2B5EF4-FFF2-40B4-BE49-F238E27FC236}">
                  <a16:creationId xmlns:a16="http://schemas.microsoft.com/office/drawing/2014/main" id="{CD06D639-7DB9-450D-B5DB-C493094CB5E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1447800" cy="1795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9739B797-5C79-4D8D-8143-5471C1DCD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1" y="96838"/>
              <a:ext cx="431800" cy="584200"/>
            </a:xfrm>
            <a:custGeom>
              <a:avLst/>
              <a:gdLst>
                <a:gd name="T0" fmla="*/ 1627 w 1627"/>
                <a:gd name="T1" fmla="*/ 1397 h 2211"/>
                <a:gd name="T2" fmla="*/ 1627 w 1627"/>
                <a:gd name="T3" fmla="*/ 813 h 2211"/>
                <a:gd name="T4" fmla="*/ 813 w 1627"/>
                <a:gd name="T5" fmla="*/ 0 h 2211"/>
                <a:gd name="T6" fmla="*/ 0 w 1627"/>
                <a:gd name="T7" fmla="*/ 813 h 2211"/>
                <a:gd name="T8" fmla="*/ 0 w 1627"/>
                <a:gd name="T9" fmla="*/ 1397 h 2211"/>
                <a:gd name="T10" fmla="*/ 813 w 1627"/>
                <a:gd name="T11" fmla="*/ 2211 h 2211"/>
                <a:gd name="T12" fmla="*/ 1627 w 1627"/>
                <a:gd name="T13" fmla="*/ 139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" h="2211">
                  <a:moveTo>
                    <a:pt x="1627" y="1397"/>
                  </a:moveTo>
                  <a:lnTo>
                    <a:pt x="1627" y="813"/>
                  </a:lnTo>
                  <a:cubicBezTo>
                    <a:pt x="1627" y="364"/>
                    <a:pt x="1263" y="0"/>
                    <a:pt x="813" y="0"/>
                  </a:cubicBezTo>
                  <a:cubicBezTo>
                    <a:pt x="364" y="0"/>
                    <a:pt x="0" y="364"/>
                    <a:pt x="0" y="813"/>
                  </a:cubicBezTo>
                  <a:lnTo>
                    <a:pt x="0" y="1397"/>
                  </a:lnTo>
                  <a:cubicBezTo>
                    <a:pt x="0" y="1846"/>
                    <a:pt x="364" y="2211"/>
                    <a:pt x="813" y="2211"/>
                  </a:cubicBezTo>
                  <a:cubicBezTo>
                    <a:pt x="1263" y="2211"/>
                    <a:pt x="1627" y="1846"/>
                    <a:pt x="1627" y="1397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DF55D512-85F5-463E-8C70-1FB1E00BE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8513" y="849313"/>
              <a:ext cx="333375" cy="925512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0 h 583"/>
                <a:gd name="T4" fmla="*/ 210 w 210"/>
                <a:gd name="T5" fmla="*/ 254 h 583"/>
                <a:gd name="T6" fmla="*/ 3 w 210"/>
                <a:gd name="T7" fmla="*/ 254 h 583"/>
                <a:gd name="T8" fmla="*/ 210 w 210"/>
                <a:gd name="T9" fmla="*/ 318 h 583"/>
                <a:gd name="T10" fmla="*/ 3 w 210"/>
                <a:gd name="T11" fmla="*/ 318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0"/>
                  </a:lnTo>
                  <a:moveTo>
                    <a:pt x="210" y="254"/>
                  </a:moveTo>
                  <a:lnTo>
                    <a:pt x="3" y="254"/>
                  </a:lnTo>
                  <a:moveTo>
                    <a:pt x="210" y="318"/>
                  </a:moveTo>
                  <a:lnTo>
                    <a:pt x="3" y="318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E9434633-7625-4359-9545-0C4D27F54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244475"/>
              <a:ext cx="431800" cy="463550"/>
            </a:xfrm>
            <a:custGeom>
              <a:avLst/>
              <a:gdLst>
                <a:gd name="T0" fmla="*/ 1592 w 1624"/>
                <a:gd name="T1" fmla="*/ 675 h 1752"/>
                <a:gd name="T2" fmla="*/ 581 w 1624"/>
                <a:gd name="T3" fmla="*/ 128 h 1752"/>
                <a:gd name="T4" fmla="*/ 230 w 1624"/>
                <a:gd name="T5" fmla="*/ 339 h 1752"/>
                <a:gd name="T6" fmla="*/ 62 w 1624"/>
                <a:gd name="T7" fmla="*/ 594 h 1752"/>
                <a:gd name="T8" fmla="*/ 84 w 1624"/>
                <a:gd name="T9" fmla="*/ 563 h 1752"/>
                <a:gd name="T10" fmla="*/ 57 w 1624"/>
                <a:gd name="T11" fmla="*/ 605 h 1752"/>
                <a:gd name="T12" fmla="*/ 52 w 1624"/>
                <a:gd name="T13" fmla="*/ 619 h 1752"/>
                <a:gd name="T14" fmla="*/ 0 w 1624"/>
                <a:gd name="T15" fmla="*/ 865 h 1752"/>
                <a:gd name="T16" fmla="*/ 109 w 1624"/>
                <a:gd name="T17" fmla="*/ 1231 h 1752"/>
                <a:gd name="T18" fmla="*/ 1220 w 1624"/>
                <a:gd name="T19" fmla="*/ 1527 h 1752"/>
                <a:gd name="T20" fmla="*/ 1624 w 1624"/>
                <a:gd name="T21" fmla="*/ 865 h 1752"/>
                <a:gd name="T22" fmla="*/ 1592 w 1624"/>
                <a:gd name="T23" fmla="*/ 675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4" h="1752">
                  <a:moveTo>
                    <a:pt x="1592" y="675"/>
                  </a:moveTo>
                  <a:cubicBezTo>
                    <a:pt x="1464" y="245"/>
                    <a:pt x="1011" y="0"/>
                    <a:pt x="581" y="128"/>
                  </a:cubicBezTo>
                  <a:cubicBezTo>
                    <a:pt x="448" y="167"/>
                    <a:pt x="327" y="240"/>
                    <a:pt x="230" y="339"/>
                  </a:cubicBezTo>
                  <a:cubicBezTo>
                    <a:pt x="158" y="413"/>
                    <a:pt x="101" y="499"/>
                    <a:pt x="62" y="594"/>
                  </a:cubicBezTo>
                  <a:lnTo>
                    <a:pt x="84" y="563"/>
                  </a:lnTo>
                  <a:cubicBezTo>
                    <a:pt x="76" y="578"/>
                    <a:pt x="67" y="592"/>
                    <a:pt x="57" y="605"/>
                  </a:cubicBezTo>
                  <a:cubicBezTo>
                    <a:pt x="55" y="610"/>
                    <a:pt x="53" y="615"/>
                    <a:pt x="52" y="619"/>
                  </a:cubicBezTo>
                  <a:cubicBezTo>
                    <a:pt x="22" y="698"/>
                    <a:pt x="5" y="781"/>
                    <a:pt x="0" y="865"/>
                  </a:cubicBezTo>
                  <a:cubicBezTo>
                    <a:pt x="7" y="994"/>
                    <a:pt x="44" y="1119"/>
                    <a:pt x="109" y="1231"/>
                  </a:cubicBezTo>
                  <a:cubicBezTo>
                    <a:pt x="334" y="1619"/>
                    <a:pt x="831" y="1752"/>
                    <a:pt x="1220" y="1527"/>
                  </a:cubicBezTo>
                  <a:cubicBezTo>
                    <a:pt x="1458" y="1389"/>
                    <a:pt x="1610" y="1140"/>
                    <a:pt x="1624" y="865"/>
                  </a:cubicBezTo>
                  <a:cubicBezTo>
                    <a:pt x="1621" y="801"/>
                    <a:pt x="1610" y="737"/>
                    <a:pt x="1592" y="67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248D332D-28B3-4E5C-BBD8-E1C02308D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244475"/>
              <a:ext cx="431800" cy="463550"/>
            </a:xfrm>
            <a:custGeom>
              <a:avLst/>
              <a:gdLst>
                <a:gd name="T0" fmla="*/ 1592 w 1624"/>
                <a:gd name="T1" fmla="*/ 675 h 1752"/>
                <a:gd name="T2" fmla="*/ 581 w 1624"/>
                <a:gd name="T3" fmla="*/ 128 h 1752"/>
                <a:gd name="T4" fmla="*/ 230 w 1624"/>
                <a:gd name="T5" fmla="*/ 339 h 1752"/>
                <a:gd name="T6" fmla="*/ 62 w 1624"/>
                <a:gd name="T7" fmla="*/ 594 h 1752"/>
                <a:gd name="T8" fmla="*/ 84 w 1624"/>
                <a:gd name="T9" fmla="*/ 563 h 1752"/>
                <a:gd name="T10" fmla="*/ 57 w 1624"/>
                <a:gd name="T11" fmla="*/ 605 h 1752"/>
                <a:gd name="T12" fmla="*/ 52 w 1624"/>
                <a:gd name="T13" fmla="*/ 619 h 1752"/>
                <a:gd name="T14" fmla="*/ 0 w 1624"/>
                <a:gd name="T15" fmla="*/ 865 h 1752"/>
                <a:gd name="T16" fmla="*/ 109 w 1624"/>
                <a:gd name="T17" fmla="*/ 1231 h 1752"/>
                <a:gd name="T18" fmla="*/ 1220 w 1624"/>
                <a:gd name="T19" fmla="*/ 1527 h 1752"/>
                <a:gd name="T20" fmla="*/ 1624 w 1624"/>
                <a:gd name="T21" fmla="*/ 865 h 1752"/>
                <a:gd name="T22" fmla="*/ 1592 w 1624"/>
                <a:gd name="T23" fmla="*/ 675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4" h="1752">
                  <a:moveTo>
                    <a:pt x="1592" y="675"/>
                  </a:moveTo>
                  <a:cubicBezTo>
                    <a:pt x="1464" y="245"/>
                    <a:pt x="1011" y="0"/>
                    <a:pt x="581" y="128"/>
                  </a:cubicBezTo>
                  <a:cubicBezTo>
                    <a:pt x="448" y="167"/>
                    <a:pt x="327" y="240"/>
                    <a:pt x="230" y="339"/>
                  </a:cubicBezTo>
                  <a:cubicBezTo>
                    <a:pt x="158" y="413"/>
                    <a:pt x="101" y="499"/>
                    <a:pt x="62" y="594"/>
                  </a:cubicBezTo>
                  <a:lnTo>
                    <a:pt x="84" y="563"/>
                  </a:lnTo>
                  <a:cubicBezTo>
                    <a:pt x="76" y="578"/>
                    <a:pt x="67" y="592"/>
                    <a:pt x="57" y="605"/>
                  </a:cubicBezTo>
                  <a:cubicBezTo>
                    <a:pt x="55" y="610"/>
                    <a:pt x="53" y="615"/>
                    <a:pt x="52" y="619"/>
                  </a:cubicBezTo>
                  <a:cubicBezTo>
                    <a:pt x="22" y="698"/>
                    <a:pt x="5" y="781"/>
                    <a:pt x="0" y="865"/>
                  </a:cubicBezTo>
                  <a:cubicBezTo>
                    <a:pt x="7" y="994"/>
                    <a:pt x="44" y="1119"/>
                    <a:pt x="109" y="1231"/>
                  </a:cubicBezTo>
                  <a:cubicBezTo>
                    <a:pt x="334" y="1619"/>
                    <a:pt x="831" y="1752"/>
                    <a:pt x="1220" y="1527"/>
                  </a:cubicBezTo>
                  <a:cubicBezTo>
                    <a:pt x="1458" y="1389"/>
                    <a:pt x="1610" y="1140"/>
                    <a:pt x="1624" y="865"/>
                  </a:cubicBezTo>
                  <a:cubicBezTo>
                    <a:pt x="1621" y="801"/>
                    <a:pt x="1610" y="737"/>
                    <a:pt x="1592" y="67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A9D4EC42-A6CF-4B2F-B79A-44C60EE7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13" y="20638"/>
              <a:ext cx="544513" cy="404812"/>
            </a:xfrm>
            <a:custGeom>
              <a:avLst/>
              <a:gdLst>
                <a:gd name="T0" fmla="*/ 529 w 2052"/>
                <a:gd name="T1" fmla="*/ 1181 h 1527"/>
                <a:gd name="T2" fmla="*/ 1679 w 2052"/>
                <a:gd name="T3" fmla="*/ 1167 h 1527"/>
                <a:gd name="T4" fmla="*/ 1891 w 2052"/>
                <a:gd name="T5" fmla="*/ 1517 h 1527"/>
                <a:gd name="T6" fmla="*/ 1924 w 2052"/>
                <a:gd name="T7" fmla="*/ 1448 h 1527"/>
                <a:gd name="T8" fmla="*/ 1920 w 2052"/>
                <a:gd name="T9" fmla="*/ 761 h 1527"/>
                <a:gd name="T10" fmla="*/ 1968 w 2052"/>
                <a:gd name="T11" fmla="*/ 482 h 1527"/>
                <a:gd name="T12" fmla="*/ 1675 w 2052"/>
                <a:gd name="T13" fmla="*/ 417 h 1527"/>
                <a:gd name="T14" fmla="*/ 1593 w 2052"/>
                <a:gd name="T15" fmla="*/ 417 h 1527"/>
                <a:gd name="T16" fmla="*/ 1487 w 2052"/>
                <a:gd name="T17" fmla="*/ 258 h 1527"/>
                <a:gd name="T18" fmla="*/ 1348 w 2052"/>
                <a:gd name="T19" fmla="*/ 256 h 1527"/>
                <a:gd name="T20" fmla="*/ 1034 w 2052"/>
                <a:gd name="T21" fmla="*/ 4 h 1527"/>
                <a:gd name="T22" fmla="*/ 701 w 2052"/>
                <a:gd name="T23" fmla="*/ 241 h 1527"/>
                <a:gd name="T24" fmla="*/ 721 w 2052"/>
                <a:gd name="T25" fmla="*/ 334 h 1527"/>
                <a:gd name="T26" fmla="*/ 447 w 2052"/>
                <a:gd name="T27" fmla="*/ 324 h 1527"/>
                <a:gd name="T28" fmla="*/ 385 w 2052"/>
                <a:gd name="T29" fmla="*/ 463 h 1527"/>
                <a:gd name="T30" fmla="*/ 215 w 2052"/>
                <a:gd name="T31" fmla="*/ 754 h 1527"/>
                <a:gd name="T32" fmla="*/ 287 w 2052"/>
                <a:gd name="T33" fmla="*/ 1045 h 1527"/>
                <a:gd name="T34" fmla="*/ 38 w 2052"/>
                <a:gd name="T35" fmla="*/ 1188 h 1527"/>
                <a:gd name="T36" fmla="*/ 151 w 2052"/>
                <a:gd name="T37" fmla="*/ 1504 h 1527"/>
                <a:gd name="T38" fmla="*/ 298 w 2052"/>
                <a:gd name="T39" fmla="*/ 1498 h 1527"/>
                <a:gd name="T40" fmla="*/ 339 w 2052"/>
                <a:gd name="T41" fmla="*/ 1467 h 1527"/>
                <a:gd name="T42" fmla="*/ 361 w 2052"/>
                <a:gd name="T43" fmla="*/ 1436 h 1527"/>
                <a:gd name="T44" fmla="*/ 529 w 2052"/>
                <a:gd name="T45" fmla="*/ 1181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2" h="1527">
                  <a:moveTo>
                    <a:pt x="529" y="1181"/>
                  </a:moveTo>
                  <a:cubicBezTo>
                    <a:pt x="843" y="860"/>
                    <a:pt x="1357" y="853"/>
                    <a:pt x="1679" y="1167"/>
                  </a:cubicBezTo>
                  <a:cubicBezTo>
                    <a:pt x="1778" y="1264"/>
                    <a:pt x="1851" y="1384"/>
                    <a:pt x="1891" y="1517"/>
                  </a:cubicBezTo>
                  <a:cubicBezTo>
                    <a:pt x="1903" y="1496"/>
                    <a:pt x="1914" y="1473"/>
                    <a:pt x="1924" y="1448"/>
                  </a:cubicBezTo>
                  <a:cubicBezTo>
                    <a:pt x="2011" y="1235"/>
                    <a:pt x="2009" y="929"/>
                    <a:pt x="1920" y="761"/>
                  </a:cubicBezTo>
                  <a:cubicBezTo>
                    <a:pt x="2030" y="695"/>
                    <a:pt x="2052" y="570"/>
                    <a:pt x="1968" y="482"/>
                  </a:cubicBezTo>
                  <a:cubicBezTo>
                    <a:pt x="1900" y="410"/>
                    <a:pt x="1780" y="384"/>
                    <a:pt x="1675" y="417"/>
                  </a:cubicBezTo>
                  <a:lnTo>
                    <a:pt x="1593" y="417"/>
                  </a:lnTo>
                  <a:cubicBezTo>
                    <a:pt x="1633" y="355"/>
                    <a:pt x="1586" y="283"/>
                    <a:pt x="1487" y="258"/>
                  </a:cubicBezTo>
                  <a:cubicBezTo>
                    <a:pt x="1443" y="246"/>
                    <a:pt x="1393" y="246"/>
                    <a:pt x="1348" y="256"/>
                  </a:cubicBezTo>
                  <a:cubicBezTo>
                    <a:pt x="1354" y="120"/>
                    <a:pt x="1213" y="8"/>
                    <a:pt x="1034" y="4"/>
                  </a:cubicBezTo>
                  <a:cubicBezTo>
                    <a:pt x="855" y="0"/>
                    <a:pt x="706" y="106"/>
                    <a:pt x="701" y="241"/>
                  </a:cubicBezTo>
                  <a:cubicBezTo>
                    <a:pt x="699" y="273"/>
                    <a:pt x="706" y="304"/>
                    <a:pt x="721" y="334"/>
                  </a:cubicBezTo>
                  <a:cubicBezTo>
                    <a:pt x="648" y="258"/>
                    <a:pt x="526" y="253"/>
                    <a:pt x="447" y="324"/>
                  </a:cubicBezTo>
                  <a:cubicBezTo>
                    <a:pt x="408" y="360"/>
                    <a:pt x="385" y="411"/>
                    <a:pt x="385" y="463"/>
                  </a:cubicBezTo>
                  <a:cubicBezTo>
                    <a:pt x="298" y="450"/>
                    <a:pt x="222" y="580"/>
                    <a:pt x="215" y="754"/>
                  </a:cubicBezTo>
                  <a:cubicBezTo>
                    <a:pt x="210" y="870"/>
                    <a:pt x="238" y="982"/>
                    <a:pt x="287" y="1045"/>
                  </a:cubicBezTo>
                  <a:cubicBezTo>
                    <a:pt x="187" y="997"/>
                    <a:pt x="76" y="1061"/>
                    <a:pt x="38" y="1188"/>
                  </a:cubicBezTo>
                  <a:cubicBezTo>
                    <a:pt x="0" y="1314"/>
                    <a:pt x="51" y="1456"/>
                    <a:pt x="151" y="1504"/>
                  </a:cubicBezTo>
                  <a:cubicBezTo>
                    <a:pt x="198" y="1527"/>
                    <a:pt x="251" y="1525"/>
                    <a:pt x="298" y="1498"/>
                  </a:cubicBezTo>
                  <a:cubicBezTo>
                    <a:pt x="313" y="1490"/>
                    <a:pt x="326" y="1479"/>
                    <a:pt x="339" y="1467"/>
                  </a:cubicBezTo>
                  <a:lnTo>
                    <a:pt x="361" y="1436"/>
                  </a:lnTo>
                  <a:cubicBezTo>
                    <a:pt x="400" y="1341"/>
                    <a:pt x="457" y="1255"/>
                    <a:pt x="529" y="118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E83F27CB-CDE8-4CC9-961D-6BAD918A2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13" y="20638"/>
              <a:ext cx="544513" cy="404812"/>
            </a:xfrm>
            <a:custGeom>
              <a:avLst/>
              <a:gdLst>
                <a:gd name="T0" fmla="*/ 529 w 2052"/>
                <a:gd name="T1" fmla="*/ 1181 h 1527"/>
                <a:gd name="T2" fmla="*/ 1679 w 2052"/>
                <a:gd name="T3" fmla="*/ 1167 h 1527"/>
                <a:gd name="T4" fmla="*/ 1891 w 2052"/>
                <a:gd name="T5" fmla="*/ 1517 h 1527"/>
                <a:gd name="T6" fmla="*/ 1924 w 2052"/>
                <a:gd name="T7" fmla="*/ 1448 h 1527"/>
                <a:gd name="T8" fmla="*/ 1920 w 2052"/>
                <a:gd name="T9" fmla="*/ 761 h 1527"/>
                <a:gd name="T10" fmla="*/ 1968 w 2052"/>
                <a:gd name="T11" fmla="*/ 482 h 1527"/>
                <a:gd name="T12" fmla="*/ 1675 w 2052"/>
                <a:gd name="T13" fmla="*/ 417 h 1527"/>
                <a:gd name="T14" fmla="*/ 1593 w 2052"/>
                <a:gd name="T15" fmla="*/ 417 h 1527"/>
                <a:gd name="T16" fmla="*/ 1487 w 2052"/>
                <a:gd name="T17" fmla="*/ 258 h 1527"/>
                <a:gd name="T18" fmla="*/ 1348 w 2052"/>
                <a:gd name="T19" fmla="*/ 256 h 1527"/>
                <a:gd name="T20" fmla="*/ 1034 w 2052"/>
                <a:gd name="T21" fmla="*/ 4 h 1527"/>
                <a:gd name="T22" fmla="*/ 701 w 2052"/>
                <a:gd name="T23" fmla="*/ 241 h 1527"/>
                <a:gd name="T24" fmla="*/ 721 w 2052"/>
                <a:gd name="T25" fmla="*/ 334 h 1527"/>
                <a:gd name="T26" fmla="*/ 447 w 2052"/>
                <a:gd name="T27" fmla="*/ 324 h 1527"/>
                <a:gd name="T28" fmla="*/ 385 w 2052"/>
                <a:gd name="T29" fmla="*/ 463 h 1527"/>
                <a:gd name="T30" fmla="*/ 215 w 2052"/>
                <a:gd name="T31" fmla="*/ 754 h 1527"/>
                <a:gd name="T32" fmla="*/ 287 w 2052"/>
                <a:gd name="T33" fmla="*/ 1045 h 1527"/>
                <a:gd name="T34" fmla="*/ 38 w 2052"/>
                <a:gd name="T35" fmla="*/ 1188 h 1527"/>
                <a:gd name="T36" fmla="*/ 151 w 2052"/>
                <a:gd name="T37" fmla="*/ 1504 h 1527"/>
                <a:gd name="T38" fmla="*/ 298 w 2052"/>
                <a:gd name="T39" fmla="*/ 1498 h 1527"/>
                <a:gd name="T40" fmla="*/ 339 w 2052"/>
                <a:gd name="T41" fmla="*/ 1467 h 1527"/>
                <a:gd name="T42" fmla="*/ 361 w 2052"/>
                <a:gd name="T43" fmla="*/ 1436 h 1527"/>
                <a:gd name="T44" fmla="*/ 529 w 2052"/>
                <a:gd name="T45" fmla="*/ 1181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2" h="1527">
                  <a:moveTo>
                    <a:pt x="529" y="1181"/>
                  </a:moveTo>
                  <a:cubicBezTo>
                    <a:pt x="843" y="860"/>
                    <a:pt x="1357" y="853"/>
                    <a:pt x="1679" y="1167"/>
                  </a:cubicBezTo>
                  <a:cubicBezTo>
                    <a:pt x="1778" y="1264"/>
                    <a:pt x="1851" y="1384"/>
                    <a:pt x="1891" y="1517"/>
                  </a:cubicBezTo>
                  <a:cubicBezTo>
                    <a:pt x="1903" y="1496"/>
                    <a:pt x="1914" y="1473"/>
                    <a:pt x="1924" y="1448"/>
                  </a:cubicBezTo>
                  <a:cubicBezTo>
                    <a:pt x="2011" y="1235"/>
                    <a:pt x="2009" y="929"/>
                    <a:pt x="1920" y="761"/>
                  </a:cubicBezTo>
                  <a:cubicBezTo>
                    <a:pt x="2030" y="695"/>
                    <a:pt x="2052" y="570"/>
                    <a:pt x="1968" y="482"/>
                  </a:cubicBezTo>
                  <a:cubicBezTo>
                    <a:pt x="1900" y="410"/>
                    <a:pt x="1780" y="384"/>
                    <a:pt x="1675" y="417"/>
                  </a:cubicBezTo>
                  <a:lnTo>
                    <a:pt x="1593" y="417"/>
                  </a:lnTo>
                  <a:cubicBezTo>
                    <a:pt x="1633" y="355"/>
                    <a:pt x="1586" y="283"/>
                    <a:pt x="1487" y="258"/>
                  </a:cubicBezTo>
                  <a:cubicBezTo>
                    <a:pt x="1443" y="246"/>
                    <a:pt x="1393" y="246"/>
                    <a:pt x="1348" y="256"/>
                  </a:cubicBezTo>
                  <a:cubicBezTo>
                    <a:pt x="1354" y="120"/>
                    <a:pt x="1213" y="8"/>
                    <a:pt x="1034" y="4"/>
                  </a:cubicBezTo>
                  <a:cubicBezTo>
                    <a:pt x="855" y="0"/>
                    <a:pt x="706" y="106"/>
                    <a:pt x="701" y="241"/>
                  </a:cubicBezTo>
                  <a:cubicBezTo>
                    <a:pt x="699" y="273"/>
                    <a:pt x="706" y="304"/>
                    <a:pt x="721" y="334"/>
                  </a:cubicBezTo>
                  <a:cubicBezTo>
                    <a:pt x="648" y="258"/>
                    <a:pt x="526" y="253"/>
                    <a:pt x="447" y="324"/>
                  </a:cubicBezTo>
                  <a:cubicBezTo>
                    <a:pt x="408" y="360"/>
                    <a:pt x="385" y="411"/>
                    <a:pt x="385" y="463"/>
                  </a:cubicBezTo>
                  <a:cubicBezTo>
                    <a:pt x="298" y="450"/>
                    <a:pt x="222" y="580"/>
                    <a:pt x="215" y="754"/>
                  </a:cubicBezTo>
                  <a:cubicBezTo>
                    <a:pt x="210" y="870"/>
                    <a:pt x="238" y="982"/>
                    <a:pt x="287" y="1045"/>
                  </a:cubicBezTo>
                  <a:cubicBezTo>
                    <a:pt x="187" y="997"/>
                    <a:pt x="76" y="1061"/>
                    <a:pt x="38" y="1188"/>
                  </a:cubicBezTo>
                  <a:cubicBezTo>
                    <a:pt x="0" y="1314"/>
                    <a:pt x="51" y="1456"/>
                    <a:pt x="151" y="1504"/>
                  </a:cubicBezTo>
                  <a:cubicBezTo>
                    <a:pt x="198" y="1527"/>
                    <a:pt x="251" y="1525"/>
                    <a:pt x="298" y="1498"/>
                  </a:cubicBezTo>
                  <a:cubicBezTo>
                    <a:pt x="313" y="1490"/>
                    <a:pt x="326" y="1479"/>
                    <a:pt x="339" y="1467"/>
                  </a:cubicBezTo>
                  <a:lnTo>
                    <a:pt x="361" y="1436"/>
                  </a:lnTo>
                  <a:cubicBezTo>
                    <a:pt x="400" y="1341"/>
                    <a:pt x="457" y="1255"/>
                    <a:pt x="529" y="118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9C5AA32E-05E4-4BFE-8D66-E8884892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407988"/>
              <a:ext cx="14288" cy="65087"/>
            </a:xfrm>
            <a:custGeom>
              <a:avLst/>
              <a:gdLst>
                <a:gd name="T0" fmla="*/ 53 w 53"/>
                <a:gd name="T1" fmla="*/ 0 h 246"/>
                <a:gd name="T2" fmla="*/ 37 w 53"/>
                <a:gd name="T3" fmla="*/ 12 h 246"/>
                <a:gd name="T4" fmla="*/ 41 w 53"/>
                <a:gd name="T5" fmla="*/ 6 h 246"/>
                <a:gd name="T6" fmla="*/ 0 w 53"/>
                <a:gd name="T7" fmla="*/ 37 h 246"/>
                <a:gd name="T8" fmla="*/ 0 w 53"/>
                <a:gd name="T9" fmla="*/ 204 h 246"/>
                <a:gd name="T10" fmla="*/ 1 w 53"/>
                <a:gd name="T11" fmla="*/ 246 h 246"/>
                <a:gd name="T12" fmla="*/ 53 w 53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46">
                  <a:moveTo>
                    <a:pt x="53" y="0"/>
                  </a:moveTo>
                  <a:cubicBezTo>
                    <a:pt x="47" y="4"/>
                    <a:pt x="42" y="8"/>
                    <a:pt x="37" y="12"/>
                  </a:cubicBezTo>
                  <a:lnTo>
                    <a:pt x="41" y="6"/>
                  </a:lnTo>
                  <a:cubicBezTo>
                    <a:pt x="28" y="18"/>
                    <a:pt x="15" y="29"/>
                    <a:pt x="0" y="37"/>
                  </a:cubicBezTo>
                  <a:lnTo>
                    <a:pt x="0" y="204"/>
                  </a:lnTo>
                  <a:cubicBezTo>
                    <a:pt x="0" y="218"/>
                    <a:pt x="0" y="232"/>
                    <a:pt x="1" y="246"/>
                  </a:cubicBezTo>
                  <a:cubicBezTo>
                    <a:pt x="6" y="162"/>
                    <a:pt x="23" y="79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8C14AE38-1423-4DB4-9B26-C85276E6B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407988"/>
              <a:ext cx="14288" cy="65087"/>
            </a:xfrm>
            <a:custGeom>
              <a:avLst/>
              <a:gdLst>
                <a:gd name="T0" fmla="*/ 53 w 53"/>
                <a:gd name="T1" fmla="*/ 0 h 246"/>
                <a:gd name="T2" fmla="*/ 37 w 53"/>
                <a:gd name="T3" fmla="*/ 12 h 246"/>
                <a:gd name="T4" fmla="*/ 41 w 53"/>
                <a:gd name="T5" fmla="*/ 6 h 246"/>
                <a:gd name="T6" fmla="*/ 0 w 53"/>
                <a:gd name="T7" fmla="*/ 37 h 246"/>
                <a:gd name="T8" fmla="*/ 0 w 53"/>
                <a:gd name="T9" fmla="*/ 204 h 246"/>
                <a:gd name="T10" fmla="*/ 1 w 53"/>
                <a:gd name="T11" fmla="*/ 246 h 246"/>
                <a:gd name="T12" fmla="*/ 53 w 53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46">
                  <a:moveTo>
                    <a:pt x="53" y="0"/>
                  </a:moveTo>
                  <a:cubicBezTo>
                    <a:pt x="47" y="4"/>
                    <a:pt x="42" y="8"/>
                    <a:pt x="37" y="12"/>
                  </a:cubicBezTo>
                  <a:lnTo>
                    <a:pt x="41" y="6"/>
                  </a:lnTo>
                  <a:cubicBezTo>
                    <a:pt x="28" y="18"/>
                    <a:pt x="15" y="29"/>
                    <a:pt x="0" y="37"/>
                  </a:cubicBezTo>
                  <a:lnTo>
                    <a:pt x="0" y="204"/>
                  </a:lnTo>
                  <a:cubicBezTo>
                    <a:pt x="0" y="218"/>
                    <a:pt x="0" y="232"/>
                    <a:pt x="1" y="246"/>
                  </a:cubicBezTo>
                  <a:cubicBezTo>
                    <a:pt x="6" y="162"/>
                    <a:pt x="23" y="79"/>
                    <a:pt x="53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F3670127-ED81-4699-9A37-481366749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3" y="403225"/>
              <a:ext cx="6350" cy="7937"/>
            </a:xfrm>
            <a:custGeom>
              <a:avLst/>
              <a:gdLst>
                <a:gd name="T0" fmla="*/ 21 w 21"/>
                <a:gd name="T1" fmla="*/ 0 h 26"/>
                <a:gd name="T2" fmla="*/ 4 w 21"/>
                <a:gd name="T3" fmla="*/ 20 h 26"/>
                <a:gd name="T4" fmla="*/ 0 w 21"/>
                <a:gd name="T5" fmla="*/ 26 h 26"/>
                <a:gd name="T6" fmla="*/ 16 w 21"/>
                <a:gd name="T7" fmla="*/ 14 h 26"/>
                <a:gd name="T8" fmla="*/ 21 w 2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21" y="0"/>
                  </a:moveTo>
                  <a:cubicBezTo>
                    <a:pt x="16" y="7"/>
                    <a:pt x="10" y="14"/>
                    <a:pt x="4" y="20"/>
                  </a:cubicBezTo>
                  <a:lnTo>
                    <a:pt x="0" y="26"/>
                  </a:lnTo>
                  <a:cubicBezTo>
                    <a:pt x="5" y="22"/>
                    <a:pt x="10" y="18"/>
                    <a:pt x="16" y="14"/>
                  </a:cubicBezTo>
                  <a:cubicBezTo>
                    <a:pt x="17" y="10"/>
                    <a:pt x="19" y="5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9AFECC88-DAE4-4C6E-BFF7-C0B6686A0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3" y="403225"/>
              <a:ext cx="6350" cy="7937"/>
            </a:xfrm>
            <a:custGeom>
              <a:avLst/>
              <a:gdLst>
                <a:gd name="T0" fmla="*/ 21 w 21"/>
                <a:gd name="T1" fmla="*/ 0 h 26"/>
                <a:gd name="T2" fmla="*/ 4 w 21"/>
                <a:gd name="T3" fmla="*/ 20 h 26"/>
                <a:gd name="T4" fmla="*/ 0 w 21"/>
                <a:gd name="T5" fmla="*/ 26 h 26"/>
                <a:gd name="T6" fmla="*/ 16 w 21"/>
                <a:gd name="T7" fmla="*/ 14 h 26"/>
                <a:gd name="T8" fmla="*/ 21 w 2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21" y="0"/>
                  </a:moveTo>
                  <a:cubicBezTo>
                    <a:pt x="16" y="7"/>
                    <a:pt x="10" y="14"/>
                    <a:pt x="4" y="20"/>
                  </a:cubicBezTo>
                  <a:lnTo>
                    <a:pt x="0" y="26"/>
                  </a:lnTo>
                  <a:cubicBezTo>
                    <a:pt x="5" y="22"/>
                    <a:pt x="10" y="18"/>
                    <a:pt x="16" y="14"/>
                  </a:cubicBezTo>
                  <a:cubicBezTo>
                    <a:pt x="17" y="10"/>
                    <a:pt x="19" y="5"/>
                    <a:pt x="21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69BA341-9D11-43D0-9280-32579CE2E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1" y="401638"/>
              <a:ext cx="6350" cy="7937"/>
            </a:xfrm>
            <a:custGeom>
              <a:avLst/>
              <a:gdLst>
                <a:gd name="T0" fmla="*/ 22 w 22"/>
                <a:gd name="T1" fmla="*/ 0 h 31"/>
                <a:gd name="T2" fmla="*/ 0 w 22"/>
                <a:gd name="T3" fmla="*/ 31 h 31"/>
                <a:gd name="T4" fmla="*/ 17 w 22"/>
                <a:gd name="T5" fmla="*/ 11 h 31"/>
                <a:gd name="T6" fmla="*/ 22 w 2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lnTo>
                    <a:pt x="0" y="31"/>
                  </a:lnTo>
                  <a:cubicBezTo>
                    <a:pt x="6" y="25"/>
                    <a:pt x="12" y="18"/>
                    <a:pt x="17" y="11"/>
                  </a:cubicBezTo>
                  <a:cubicBezTo>
                    <a:pt x="19" y="7"/>
                    <a:pt x="20" y="4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E5344F4B-855A-4AA2-B0D8-50FCF17CE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1" y="401638"/>
              <a:ext cx="6350" cy="7937"/>
            </a:xfrm>
            <a:custGeom>
              <a:avLst/>
              <a:gdLst>
                <a:gd name="T0" fmla="*/ 22 w 22"/>
                <a:gd name="T1" fmla="*/ 0 h 31"/>
                <a:gd name="T2" fmla="*/ 0 w 22"/>
                <a:gd name="T3" fmla="*/ 31 h 31"/>
                <a:gd name="T4" fmla="*/ 17 w 22"/>
                <a:gd name="T5" fmla="*/ 11 h 31"/>
                <a:gd name="T6" fmla="*/ 22 w 2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lnTo>
                    <a:pt x="0" y="31"/>
                  </a:lnTo>
                  <a:cubicBezTo>
                    <a:pt x="6" y="25"/>
                    <a:pt x="12" y="18"/>
                    <a:pt x="17" y="11"/>
                  </a:cubicBezTo>
                  <a:cubicBezTo>
                    <a:pt x="19" y="7"/>
                    <a:pt x="20" y="4"/>
                    <a:pt x="22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BD3C5864-34C7-402D-8308-F5DDDAFCA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3" y="392113"/>
              <a:ext cx="6350" cy="11112"/>
            </a:xfrm>
            <a:custGeom>
              <a:avLst/>
              <a:gdLst>
                <a:gd name="T0" fmla="*/ 5 w 27"/>
                <a:gd name="T1" fmla="*/ 31 h 42"/>
                <a:gd name="T2" fmla="*/ 0 w 27"/>
                <a:gd name="T3" fmla="*/ 42 h 42"/>
                <a:gd name="T4" fmla="*/ 27 w 27"/>
                <a:gd name="T5" fmla="*/ 0 h 42"/>
                <a:gd name="T6" fmla="*/ 5 w 27"/>
                <a:gd name="T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2">
                  <a:moveTo>
                    <a:pt x="5" y="31"/>
                  </a:moveTo>
                  <a:cubicBezTo>
                    <a:pt x="3" y="35"/>
                    <a:pt x="2" y="38"/>
                    <a:pt x="0" y="42"/>
                  </a:cubicBezTo>
                  <a:cubicBezTo>
                    <a:pt x="10" y="29"/>
                    <a:pt x="19" y="15"/>
                    <a:pt x="27" y="0"/>
                  </a:cubicBezTo>
                  <a:lnTo>
                    <a:pt x="5" y="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FBB68590-B3AA-4712-BDD6-A01A7674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3" y="392113"/>
              <a:ext cx="6350" cy="11112"/>
            </a:xfrm>
            <a:custGeom>
              <a:avLst/>
              <a:gdLst>
                <a:gd name="T0" fmla="*/ 5 w 27"/>
                <a:gd name="T1" fmla="*/ 31 h 42"/>
                <a:gd name="T2" fmla="*/ 0 w 27"/>
                <a:gd name="T3" fmla="*/ 42 h 42"/>
                <a:gd name="T4" fmla="*/ 27 w 27"/>
                <a:gd name="T5" fmla="*/ 0 h 42"/>
                <a:gd name="T6" fmla="*/ 5 w 27"/>
                <a:gd name="T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2">
                  <a:moveTo>
                    <a:pt x="5" y="31"/>
                  </a:moveTo>
                  <a:cubicBezTo>
                    <a:pt x="3" y="35"/>
                    <a:pt x="2" y="38"/>
                    <a:pt x="0" y="42"/>
                  </a:cubicBezTo>
                  <a:cubicBezTo>
                    <a:pt x="10" y="29"/>
                    <a:pt x="19" y="15"/>
                    <a:pt x="27" y="0"/>
                  </a:cubicBezTo>
                  <a:lnTo>
                    <a:pt x="5" y="31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3AF1A7F-87B8-4DF1-B3BB-7131DF08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51" y="404813"/>
              <a:ext cx="7938" cy="68262"/>
            </a:xfrm>
            <a:custGeom>
              <a:avLst/>
              <a:gdLst>
                <a:gd name="T0" fmla="*/ 0 w 33"/>
                <a:gd name="T1" fmla="*/ 69 h 259"/>
                <a:gd name="T2" fmla="*/ 32 w 33"/>
                <a:gd name="T3" fmla="*/ 259 h 259"/>
                <a:gd name="T4" fmla="*/ 33 w 33"/>
                <a:gd name="T5" fmla="*/ 217 h 259"/>
                <a:gd name="T6" fmla="*/ 33 w 33"/>
                <a:gd name="T7" fmla="*/ 0 h 259"/>
                <a:gd name="T8" fmla="*/ 0 w 33"/>
                <a:gd name="T9" fmla="*/ 6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9">
                  <a:moveTo>
                    <a:pt x="0" y="69"/>
                  </a:moveTo>
                  <a:cubicBezTo>
                    <a:pt x="18" y="131"/>
                    <a:pt x="29" y="195"/>
                    <a:pt x="32" y="259"/>
                  </a:cubicBezTo>
                  <a:cubicBezTo>
                    <a:pt x="33" y="245"/>
                    <a:pt x="33" y="231"/>
                    <a:pt x="33" y="217"/>
                  </a:cubicBezTo>
                  <a:lnTo>
                    <a:pt x="33" y="0"/>
                  </a:lnTo>
                  <a:cubicBezTo>
                    <a:pt x="23" y="25"/>
                    <a:pt x="12" y="48"/>
                    <a:pt x="0" y="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0BD277C1-C896-4C36-BC83-ED1BB6CCD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4813"/>
              <a:ext cx="9525" cy="68262"/>
            </a:xfrm>
            <a:custGeom>
              <a:avLst/>
              <a:gdLst>
                <a:gd name="T0" fmla="*/ 0 w 33"/>
                <a:gd name="T1" fmla="*/ 69 h 259"/>
                <a:gd name="T2" fmla="*/ 32 w 33"/>
                <a:gd name="T3" fmla="*/ 259 h 259"/>
                <a:gd name="T4" fmla="*/ 33 w 33"/>
                <a:gd name="T5" fmla="*/ 217 h 259"/>
                <a:gd name="T6" fmla="*/ 33 w 33"/>
                <a:gd name="T7" fmla="*/ 0 h 259"/>
                <a:gd name="T8" fmla="*/ 0 w 33"/>
                <a:gd name="T9" fmla="*/ 6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9">
                  <a:moveTo>
                    <a:pt x="0" y="69"/>
                  </a:moveTo>
                  <a:cubicBezTo>
                    <a:pt x="18" y="131"/>
                    <a:pt x="29" y="195"/>
                    <a:pt x="32" y="259"/>
                  </a:cubicBezTo>
                  <a:cubicBezTo>
                    <a:pt x="33" y="245"/>
                    <a:pt x="33" y="231"/>
                    <a:pt x="33" y="217"/>
                  </a:cubicBezTo>
                  <a:lnTo>
                    <a:pt x="33" y="0"/>
                  </a:lnTo>
                  <a:cubicBezTo>
                    <a:pt x="23" y="25"/>
                    <a:pt x="12" y="48"/>
                    <a:pt x="0" y="6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Freeform 59">
              <a:extLst>
                <a:ext uri="{FF2B5EF4-FFF2-40B4-BE49-F238E27FC236}">
                  <a16:creationId xmlns:a16="http://schemas.microsoft.com/office/drawing/2014/main" id="{67852DFA-6286-4B9F-96C0-E8CC6A6CF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26" y="1228725"/>
              <a:ext cx="422275" cy="546100"/>
            </a:xfrm>
            <a:custGeom>
              <a:avLst/>
              <a:gdLst>
                <a:gd name="T0" fmla="*/ 433 w 1594"/>
                <a:gd name="T1" fmla="*/ 2064 h 2064"/>
                <a:gd name="T2" fmla="*/ 433 w 1594"/>
                <a:gd name="T3" fmla="*/ 0 h 2064"/>
                <a:gd name="T4" fmla="*/ 432 w 1594"/>
                <a:gd name="T5" fmla="*/ 257 h 2064"/>
                <a:gd name="T6" fmla="*/ 0 w 1594"/>
                <a:gd name="T7" fmla="*/ 648 h 2064"/>
                <a:gd name="T8" fmla="*/ 72 w 1594"/>
                <a:gd name="T9" fmla="*/ 905 h 2064"/>
                <a:gd name="T10" fmla="*/ 1157 w 1594"/>
                <a:gd name="T11" fmla="*/ 1709 h 2064"/>
                <a:gd name="T12" fmla="*/ 1152 w 1594"/>
                <a:gd name="T13" fmla="*/ 2016 h 2064"/>
                <a:gd name="T14" fmla="*/ 988 w 1594"/>
                <a:gd name="T15" fmla="*/ 1703 h 2064"/>
                <a:gd name="T16" fmla="*/ 675 w 1594"/>
                <a:gd name="T17" fmla="*/ 1867 h 2064"/>
                <a:gd name="T18" fmla="*/ 675 w 1594"/>
                <a:gd name="T19" fmla="*/ 2016 h 2064"/>
                <a:gd name="T20" fmla="*/ 1157 w 1594"/>
                <a:gd name="T21" fmla="*/ 1937 h 2064"/>
                <a:gd name="T22" fmla="*/ 1585 w 1594"/>
                <a:gd name="T23" fmla="*/ 1368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4" h="2064">
                  <a:moveTo>
                    <a:pt x="433" y="2064"/>
                  </a:moveTo>
                  <a:lnTo>
                    <a:pt x="433" y="0"/>
                  </a:lnTo>
                  <a:moveTo>
                    <a:pt x="432" y="257"/>
                  </a:moveTo>
                  <a:lnTo>
                    <a:pt x="0" y="648"/>
                  </a:lnTo>
                  <a:cubicBezTo>
                    <a:pt x="39" y="729"/>
                    <a:pt x="64" y="816"/>
                    <a:pt x="72" y="905"/>
                  </a:cubicBezTo>
                  <a:cubicBezTo>
                    <a:pt x="594" y="827"/>
                    <a:pt x="1079" y="1187"/>
                    <a:pt x="1157" y="1709"/>
                  </a:cubicBezTo>
                  <a:cubicBezTo>
                    <a:pt x="1172" y="1811"/>
                    <a:pt x="1171" y="1915"/>
                    <a:pt x="1152" y="2016"/>
                  </a:cubicBezTo>
                  <a:cubicBezTo>
                    <a:pt x="1194" y="1884"/>
                    <a:pt x="1120" y="1744"/>
                    <a:pt x="988" y="1703"/>
                  </a:cubicBezTo>
                  <a:cubicBezTo>
                    <a:pt x="857" y="1662"/>
                    <a:pt x="717" y="1736"/>
                    <a:pt x="675" y="1867"/>
                  </a:cubicBezTo>
                  <a:cubicBezTo>
                    <a:pt x="660" y="1916"/>
                    <a:pt x="660" y="1968"/>
                    <a:pt x="675" y="2016"/>
                  </a:cubicBezTo>
                  <a:moveTo>
                    <a:pt x="1157" y="1937"/>
                  </a:moveTo>
                  <a:cubicBezTo>
                    <a:pt x="1416" y="1872"/>
                    <a:pt x="1594" y="1635"/>
                    <a:pt x="1585" y="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0" name="Rectangle 60">
              <a:extLst>
                <a:ext uri="{FF2B5EF4-FFF2-40B4-BE49-F238E27FC236}">
                  <a16:creationId xmlns:a16="http://schemas.microsoft.com/office/drawing/2014/main" id="{DB22C99B-595D-4BE0-B647-B23D7E933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403225"/>
              <a:ext cx="398463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1" name="Rectangle 61">
              <a:extLst>
                <a:ext uri="{FF2B5EF4-FFF2-40B4-BE49-F238E27FC236}">
                  <a16:creationId xmlns:a16="http://schemas.microsoft.com/office/drawing/2014/main" id="{0062CC1D-A4F3-4B8B-91EF-CFADBEF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403225"/>
              <a:ext cx="398463" cy="1905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2" name="Oval 62">
              <a:extLst>
                <a:ext uri="{FF2B5EF4-FFF2-40B4-BE49-F238E27FC236}">
                  <a16:creationId xmlns:a16="http://schemas.microsoft.com/office/drawing/2014/main" id="{8228400A-A118-43CA-A029-F6AB0884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403225"/>
              <a:ext cx="133350" cy="762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3" name="Oval 63">
              <a:extLst>
                <a:ext uri="{FF2B5EF4-FFF2-40B4-BE49-F238E27FC236}">
                  <a16:creationId xmlns:a16="http://schemas.microsoft.com/office/drawing/2014/main" id="{9DDCB7D7-9858-4B5F-B17F-892693BF9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403225"/>
              <a:ext cx="133350" cy="76200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4" name="Oval 64">
              <a:extLst>
                <a:ext uri="{FF2B5EF4-FFF2-40B4-BE49-F238E27FC236}">
                  <a16:creationId xmlns:a16="http://schemas.microsoft.com/office/drawing/2014/main" id="{183531B3-9880-49AC-B507-021632DD6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03225"/>
              <a:ext cx="134938" cy="762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5" name="Oval 65">
              <a:extLst>
                <a:ext uri="{FF2B5EF4-FFF2-40B4-BE49-F238E27FC236}">
                  <a16:creationId xmlns:a16="http://schemas.microsoft.com/office/drawing/2014/main" id="{4C9F5B37-A6A4-4ABF-A2CD-8CA2F6B1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03225"/>
              <a:ext cx="134938" cy="76200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6" name="Freeform 66">
              <a:extLst>
                <a:ext uri="{FF2B5EF4-FFF2-40B4-BE49-F238E27FC236}">
                  <a16:creationId xmlns:a16="http://schemas.microsoft.com/office/drawing/2014/main" id="{2001B02A-1CAB-4CE6-A49A-2F0171155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6" y="687388"/>
              <a:ext cx="247650" cy="92075"/>
            </a:xfrm>
            <a:custGeom>
              <a:avLst/>
              <a:gdLst>
                <a:gd name="T0" fmla="*/ 156 w 156"/>
                <a:gd name="T1" fmla="*/ 16 h 58"/>
                <a:gd name="T2" fmla="*/ 0 w 156"/>
                <a:gd name="T3" fmla="*/ 16 h 58"/>
                <a:gd name="T4" fmla="*/ 78 w 156"/>
                <a:gd name="T5" fmla="*/ 58 h 58"/>
                <a:gd name="T6" fmla="*/ 156 w 156"/>
                <a:gd name="T7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58">
                  <a:moveTo>
                    <a:pt x="156" y="16"/>
                  </a:moveTo>
                  <a:cubicBezTo>
                    <a:pt x="106" y="0"/>
                    <a:pt x="51" y="0"/>
                    <a:pt x="0" y="16"/>
                  </a:cubicBezTo>
                  <a:cubicBezTo>
                    <a:pt x="0" y="39"/>
                    <a:pt x="35" y="58"/>
                    <a:pt x="78" y="58"/>
                  </a:cubicBezTo>
                  <a:cubicBezTo>
                    <a:pt x="122" y="58"/>
                    <a:pt x="156" y="39"/>
                    <a:pt x="156" y="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7" name="Freeform 67">
              <a:extLst>
                <a:ext uri="{FF2B5EF4-FFF2-40B4-BE49-F238E27FC236}">
                  <a16:creationId xmlns:a16="http://schemas.microsoft.com/office/drawing/2014/main" id="{8BAB7922-7283-4F70-BC4D-56535A7C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626" y="1165225"/>
              <a:ext cx="114300" cy="609600"/>
            </a:xfrm>
            <a:custGeom>
              <a:avLst/>
              <a:gdLst>
                <a:gd name="T0" fmla="*/ 0 w 72"/>
                <a:gd name="T1" fmla="*/ 384 h 384"/>
                <a:gd name="T2" fmla="*/ 0 w 72"/>
                <a:gd name="T3" fmla="*/ 0 h 384"/>
                <a:gd name="T4" fmla="*/ 72 w 72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384">
                  <a:moveTo>
                    <a:pt x="0" y="384"/>
                  </a:move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18" name="Freeform 68">
              <a:extLst>
                <a:ext uri="{FF2B5EF4-FFF2-40B4-BE49-F238E27FC236}">
                  <a16:creationId xmlns:a16="http://schemas.microsoft.com/office/drawing/2014/main" id="{6ABD1E1C-A37F-4FB9-B722-D6D8BF49E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51" y="693738"/>
              <a:ext cx="700088" cy="709612"/>
            </a:xfrm>
            <a:custGeom>
              <a:avLst/>
              <a:gdLst>
                <a:gd name="T0" fmla="*/ 2637 w 2637"/>
                <a:gd name="T1" fmla="*/ 1563 h 2681"/>
                <a:gd name="T2" fmla="*/ 2637 w 2637"/>
                <a:gd name="T3" fmla="*/ 1318 h 2681"/>
                <a:gd name="T4" fmla="*/ 1318 w 2637"/>
                <a:gd name="T5" fmla="*/ 0 h 2681"/>
                <a:gd name="T6" fmla="*/ 0 w 2637"/>
                <a:gd name="T7" fmla="*/ 1318 h 2681"/>
                <a:gd name="T8" fmla="*/ 0 w 2637"/>
                <a:gd name="T9" fmla="*/ 2681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1">
                  <a:moveTo>
                    <a:pt x="2637" y="1563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8" y="0"/>
                  </a:cubicBezTo>
                  <a:cubicBezTo>
                    <a:pt x="590" y="0"/>
                    <a:pt x="0" y="590"/>
                    <a:pt x="0" y="1318"/>
                  </a:cubicBezTo>
                  <a:lnTo>
                    <a:pt x="0" y="2681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41" name="Cane">
            <a:extLst>
              <a:ext uri="{FF2B5EF4-FFF2-40B4-BE49-F238E27FC236}">
                <a16:creationId xmlns:a16="http://schemas.microsoft.com/office/drawing/2014/main" id="{EB3FE8BE-4E3E-49FB-B0F5-2A64C9BA3437}"/>
              </a:ext>
            </a:extLst>
          </p:cNvPr>
          <p:cNvGrpSpPr/>
          <p:nvPr/>
        </p:nvGrpSpPr>
        <p:grpSpPr>
          <a:xfrm>
            <a:off x="8521149" y="2265778"/>
            <a:ext cx="766762" cy="1843087"/>
            <a:chOff x="1588" y="1588"/>
            <a:chExt cx="766762" cy="1843087"/>
          </a:xfrm>
        </p:grpSpPr>
        <p:sp>
          <p:nvSpPr>
            <p:cNvPr id="123" name="AutoShape 70">
              <a:extLst>
                <a:ext uri="{FF2B5EF4-FFF2-40B4-BE49-F238E27FC236}">
                  <a16:creationId xmlns:a16="http://schemas.microsoft.com/office/drawing/2014/main" id="{585DFBEA-8F8F-46BD-A2FB-7A3A7091BE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766762" cy="184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4" name="Freeform 72">
              <a:extLst>
                <a:ext uri="{FF2B5EF4-FFF2-40B4-BE49-F238E27FC236}">
                  <a16:creationId xmlns:a16="http://schemas.microsoft.com/office/drawing/2014/main" id="{FEC15148-1E26-4BF8-9957-3B308C90D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" y="1433513"/>
              <a:ext cx="306387" cy="392112"/>
            </a:xfrm>
            <a:custGeom>
              <a:avLst/>
              <a:gdLst>
                <a:gd name="T0" fmla="*/ 0 w 193"/>
                <a:gd name="T1" fmla="*/ 0 h 247"/>
                <a:gd name="T2" fmla="*/ 0 w 193"/>
                <a:gd name="T3" fmla="*/ 247 h 247"/>
                <a:gd name="T4" fmla="*/ 193 w 193"/>
                <a:gd name="T5" fmla="*/ 0 h 247"/>
                <a:gd name="T6" fmla="*/ 193 w 193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47">
                  <a:moveTo>
                    <a:pt x="0" y="0"/>
                  </a:moveTo>
                  <a:lnTo>
                    <a:pt x="0" y="247"/>
                  </a:lnTo>
                  <a:moveTo>
                    <a:pt x="193" y="0"/>
                  </a:moveTo>
                  <a:lnTo>
                    <a:pt x="193" y="24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Freeform 73">
              <a:extLst>
                <a:ext uri="{FF2B5EF4-FFF2-40B4-BE49-F238E27FC236}">
                  <a16:creationId xmlns:a16="http://schemas.microsoft.com/office/drawing/2014/main" id="{60C76209-0541-429E-BA7A-F82017E5F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325" y="981075"/>
              <a:ext cx="344487" cy="439737"/>
            </a:xfrm>
            <a:custGeom>
              <a:avLst/>
              <a:gdLst>
                <a:gd name="T0" fmla="*/ 0 w 217"/>
                <a:gd name="T1" fmla="*/ 0 h 277"/>
                <a:gd name="T2" fmla="*/ 0 w 217"/>
                <a:gd name="T3" fmla="*/ 277 h 277"/>
                <a:gd name="T4" fmla="*/ 217 w 217"/>
                <a:gd name="T5" fmla="*/ 0 h 277"/>
                <a:gd name="T6" fmla="*/ 217 w 217"/>
                <a:gd name="T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277">
                  <a:moveTo>
                    <a:pt x="0" y="0"/>
                  </a:moveTo>
                  <a:lnTo>
                    <a:pt x="0" y="277"/>
                  </a:lnTo>
                  <a:moveTo>
                    <a:pt x="217" y="0"/>
                  </a:moveTo>
                  <a:lnTo>
                    <a:pt x="217" y="2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6" name="Freeform 74">
              <a:extLst>
                <a:ext uri="{FF2B5EF4-FFF2-40B4-BE49-F238E27FC236}">
                  <a16:creationId xmlns:a16="http://schemas.microsoft.com/office/drawing/2014/main" id="{32310B3D-E8F3-495B-936C-22D47685F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8" y="711200"/>
              <a:ext cx="307975" cy="195262"/>
            </a:xfrm>
            <a:custGeom>
              <a:avLst/>
              <a:gdLst>
                <a:gd name="T0" fmla="*/ 1156 w 1156"/>
                <a:gd name="T1" fmla="*/ 178 h 735"/>
                <a:gd name="T2" fmla="*/ 0 w 1156"/>
                <a:gd name="T3" fmla="*/ 178 h 735"/>
                <a:gd name="T4" fmla="*/ 625 w 1156"/>
                <a:gd name="T5" fmla="*/ 709 h 735"/>
                <a:gd name="T6" fmla="*/ 1156 w 1156"/>
                <a:gd name="T7" fmla="*/ 17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6" h="735">
                  <a:moveTo>
                    <a:pt x="1156" y="178"/>
                  </a:moveTo>
                  <a:cubicBezTo>
                    <a:pt x="791" y="0"/>
                    <a:pt x="365" y="0"/>
                    <a:pt x="0" y="178"/>
                  </a:cubicBezTo>
                  <a:cubicBezTo>
                    <a:pt x="26" y="497"/>
                    <a:pt x="306" y="735"/>
                    <a:pt x="625" y="709"/>
                  </a:cubicBezTo>
                  <a:cubicBezTo>
                    <a:pt x="908" y="686"/>
                    <a:pt x="1133" y="461"/>
                    <a:pt x="1156" y="17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7" name="Freeform 75">
              <a:extLst>
                <a:ext uri="{FF2B5EF4-FFF2-40B4-BE49-F238E27FC236}">
                  <a16:creationId xmlns:a16="http://schemas.microsoft.com/office/drawing/2014/main" id="{785438E9-3187-40CC-85A8-C94029D2D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8" y="711200"/>
              <a:ext cx="307975" cy="195262"/>
            </a:xfrm>
            <a:custGeom>
              <a:avLst/>
              <a:gdLst>
                <a:gd name="T0" fmla="*/ 194 w 194"/>
                <a:gd name="T1" fmla="*/ 30 h 123"/>
                <a:gd name="T2" fmla="*/ 0 w 194"/>
                <a:gd name="T3" fmla="*/ 30 h 123"/>
                <a:gd name="T4" fmla="*/ 105 w 194"/>
                <a:gd name="T5" fmla="*/ 118 h 123"/>
                <a:gd name="T6" fmla="*/ 194 w 194"/>
                <a:gd name="T7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23">
                  <a:moveTo>
                    <a:pt x="194" y="30"/>
                  </a:moveTo>
                  <a:cubicBezTo>
                    <a:pt x="133" y="0"/>
                    <a:pt x="62" y="0"/>
                    <a:pt x="0" y="30"/>
                  </a:cubicBezTo>
                  <a:cubicBezTo>
                    <a:pt x="5" y="83"/>
                    <a:pt x="52" y="123"/>
                    <a:pt x="105" y="118"/>
                  </a:cubicBezTo>
                  <a:cubicBezTo>
                    <a:pt x="153" y="115"/>
                    <a:pt x="190" y="77"/>
                    <a:pt x="194" y="3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8" name="Freeform 76">
              <a:extLst>
                <a:ext uri="{FF2B5EF4-FFF2-40B4-BE49-F238E27FC236}">
                  <a16:creationId xmlns:a16="http://schemas.microsoft.com/office/drawing/2014/main" id="{175EF64E-6A04-4BB2-95AF-29CF600CF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723900"/>
              <a:ext cx="701675" cy="709612"/>
            </a:xfrm>
            <a:custGeom>
              <a:avLst/>
              <a:gdLst>
                <a:gd name="T0" fmla="*/ 2592 w 2637"/>
                <a:gd name="T1" fmla="*/ 1974 h 2681"/>
                <a:gd name="T2" fmla="*/ 2637 w 2637"/>
                <a:gd name="T3" fmla="*/ 1318 h 2681"/>
                <a:gd name="T4" fmla="*/ 1319 w 2637"/>
                <a:gd name="T5" fmla="*/ 0 h 2681"/>
                <a:gd name="T6" fmla="*/ 0 w 2637"/>
                <a:gd name="T7" fmla="*/ 1318 h 2681"/>
                <a:gd name="T8" fmla="*/ 0 w 2637"/>
                <a:gd name="T9" fmla="*/ 2681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1">
                  <a:moveTo>
                    <a:pt x="2592" y="1974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681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9" name="Freeform 77">
              <a:extLst>
                <a:ext uri="{FF2B5EF4-FFF2-40B4-BE49-F238E27FC236}">
                  <a16:creationId xmlns:a16="http://schemas.microsoft.com/office/drawing/2014/main" id="{01BF8E89-42A2-4E1D-BE7F-13F366B21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01600"/>
              <a:ext cx="433387" cy="608012"/>
            </a:xfrm>
            <a:custGeom>
              <a:avLst/>
              <a:gdLst>
                <a:gd name="T0" fmla="*/ 0 w 1626"/>
                <a:gd name="T1" fmla="*/ 1090 h 2293"/>
                <a:gd name="T2" fmla="*/ 0 w 1626"/>
                <a:gd name="T3" fmla="*/ 1480 h 2293"/>
                <a:gd name="T4" fmla="*/ 813 w 1626"/>
                <a:gd name="T5" fmla="*/ 2293 h 2293"/>
                <a:gd name="T6" fmla="*/ 1517 w 1626"/>
                <a:gd name="T7" fmla="*/ 1887 h 2293"/>
                <a:gd name="T8" fmla="*/ 1626 w 1626"/>
                <a:gd name="T9" fmla="*/ 1480 h 2293"/>
                <a:gd name="T10" fmla="*/ 1626 w 1626"/>
                <a:gd name="T11" fmla="*/ 895 h 2293"/>
                <a:gd name="T12" fmla="*/ 1395 w 1626"/>
                <a:gd name="T13" fmla="*/ 328 h 2293"/>
                <a:gd name="T14" fmla="*/ 245 w 1626"/>
                <a:gd name="T15" fmla="*/ 313 h 2293"/>
                <a:gd name="T16" fmla="*/ 0 w 1626"/>
                <a:gd name="T17" fmla="*/ 895 h 2293"/>
                <a:gd name="T18" fmla="*/ 0 w 1626"/>
                <a:gd name="T19" fmla="*/ 109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2293">
                  <a:moveTo>
                    <a:pt x="0" y="1090"/>
                  </a:moveTo>
                  <a:lnTo>
                    <a:pt x="0" y="1480"/>
                  </a:lnTo>
                  <a:cubicBezTo>
                    <a:pt x="0" y="1929"/>
                    <a:pt x="364" y="2293"/>
                    <a:pt x="813" y="2293"/>
                  </a:cubicBezTo>
                  <a:cubicBezTo>
                    <a:pt x="1103" y="2293"/>
                    <a:pt x="1371" y="2138"/>
                    <a:pt x="1517" y="1887"/>
                  </a:cubicBezTo>
                  <a:cubicBezTo>
                    <a:pt x="1589" y="1764"/>
                    <a:pt x="1626" y="1623"/>
                    <a:pt x="1626" y="1480"/>
                  </a:cubicBezTo>
                  <a:lnTo>
                    <a:pt x="1626" y="895"/>
                  </a:lnTo>
                  <a:cubicBezTo>
                    <a:pt x="1626" y="683"/>
                    <a:pt x="1543" y="480"/>
                    <a:pt x="1395" y="328"/>
                  </a:cubicBezTo>
                  <a:cubicBezTo>
                    <a:pt x="1082" y="6"/>
                    <a:pt x="567" y="0"/>
                    <a:pt x="245" y="313"/>
                  </a:cubicBezTo>
                  <a:cubicBezTo>
                    <a:pt x="88" y="466"/>
                    <a:pt x="0" y="676"/>
                    <a:pt x="0" y="895"/>
                  </a:cubicBezTo>
                  <a:lnTo>
                    <a:pt x="0" y="109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0" name="Freeform 78">
              <a:extLst>
                <a:ext uri="{FF2B5EF4-FFF2-40B4-BE49-F238E27FC236}">
                  <a16:creationId xmlns:a16="http://schemas.microsoft.com/office/drawing/2014/main" id="{6DCF96C4-2EFA-4925-B0A1-0E34BB23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01600"/>
              <a:ext cx="433387" cy="608012"/>
            </a:xfrm>
            <a:custGeom>
              <a:avLst/>
              <a:gdLst>
                <a:gd name="T0" fmla="*/ 0 w 1626"/>
                <a:gd name="T1" fmla="*/ 1090 h 2293"/>
                <a:gd name="T2" fmla="*/ 0 w 1626"/>
                <a:gd name="T3" fmla="*/ 1480 h 2293"/>
                <a:gd name="T4" fmla="*/ 813 w 1626"/>
                <a:gd name="T5" fmla="*/ 2293 h 2293"/>
                <a:gd name="T6" fmla="*/ 1517 w 1626"/>
                <a:gd name="T7" fmla="*/ 1887 h 2293"/>
                <a:gd name="T8" fmla="*/ 1626 w 1626"/>
                <a:gd name="T9" fmla="*/ 1480 h 2293"/>
                <a:gd name="T10" fmla="*/ 1626 w 1626"/>
                <a:gd name="T11" fmla="*/ 895 h 2293"/>
                <a:gd name="T12" fmla="*/ 1395 w 1626"/>
                <a:gd name="T13" fmla="*/ 328 h 2293"/>
                <a:gd name="T14" fmla="*/ 245 w 1626"/>
                <a:gd name="T15" fmla="*/ 313 h 2293"/>
                <a:gd name="T16" fmla="*/ 0 w 1626"/>
                <a:gd name="T17" fmla="*/ 895 h 2293"/>
                <a:gd name="T18" fmla="*/ 0 w 1626"/>
                <a:gd name="T19" fmla="*/ 109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2293">
                  <a:moveTo>
                    <a:pt x="0" y="1090"/>
                  </a:moveTo>
                  <a:lnTo>
                    <a:pt x="0" y="1480"/>
                  </a:lnTo>
                  <a:cubicBezTo>
                    <a:pt x="0" y="1929"/>
                    <a:pt x="364" y="2293"/>
                    <a:pt x="813" y="2293"/>
                  </a:cubicBezTo>
                  <a:cubicBezTo>
                    <a:pt x="1103" y="2293"/>
                    <a:pt x="1371" y="2138"/>
                    <a:pt x="1517" y="1887"/>
                  </a:cubicBezTo>
                  <a:cubicBezTo>
                    <a:pt x="1589" y="1764"/>
                    <a:pt x="1626" y="1623"/>
                    <a:pt x="1626" y="1480"/>
                  </a:cubicBezTo>
                  <a:lnTo>
                    <a:pt x="1626" y="895"/>
                  </a:lnTo>
                  <a:cubicBezTo>
                    <a:pt x="1626" y="683"/>
                    <a:pt x="1543" y="480"/>
                    <a:pt x="1395" y="328"/>
                  </a:cubicBezTo>
                  <a:cubicBezTo>
                    <a:pt x="1082" y="6"/>
                    <a:pt x="567" y="0"/>
                    <a:pt x="245" y="313"/>
                  </a:cubicBezTo>
                  <a:cubicBezTo>
                    <a:pt x="88" y="466"/>
                    <a:pt x="0" y="676"/>
                    <a:pt x="0" y="895"/>
                  </a:cubicBezTo>
                  <a:lnTo>
                    <a:pt x="0" y="109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1" name="Freeform 79">
              <a:extLst>
                <a:ext uri="{FF2B5EF4-FFF2-40B4-BE49-F238E27FC236}">
                  <a16:creationId xmlns:a16="http://schemas.microsoft.com/office/drawing/2014/main" id="{95EE5B1F-A75D-4381-9781-DE24C3E3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8" y="479425"/>
              <a:ext cx="179387" cy="71437"/>
            </a:xfrm>
            <a:custGeom>
              <a:avLst/>
              <a:gdLst>
                <a:gd name="T0" fmla="*/ 0 w 113"/>
                <a:gd name="T1" fmla="*/ 0 h 45"/>
                <a:gd name="T2" fmla="*/ 77 w 113"/>
                <a:gd name="T3" fmla="*/ 34 h 45"/>
                <a:gd name="T4" fmla="*/ 113 w 113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45">
                  <a:moveTo>
                    <a:pt x="0" y="0"/>
                  </a:moveTo>
                  <a:cubicBezTo>
                    <a:pt x="11" y="30"/>
                    <a:pt x="46" y="45"/>
                    <a:pt x="77" y="34"/>
                  </a:cubicBezTo>
                  <a:cubicBezTo>
                    <a:pt x="94" y="29"/>
                    <a:pt x="107" y="16"/>
                    <a:pt x="1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2" name="Freeform 80">
              <a:extLst>
                <a:ext uri="{FF2B5EF4-FFF2-40B4-BE49-F238E27FC236}">
                  <a16:creationId xmlns:a16="http://schemas.microsoft.com/office/drawing/2014/main" id="{898B7036-51AE-417C-8BA3-A4208B2B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" y="479425"/>
              <a:ext cx="179387" cy="71437"/>
            </a:xfrm>
            <a:custGeom>
              <a:avLst/>
              <a:gdLst>
                <a:gd name="T0" fmla="*/ 0 w 113"/>
                <a:gd name="T1" fmla="*/ 0 h 45"/>
                <a:gd name="T2" fmla="*/ 77 w 113"/>
                <a:gd name="T3" fmla="*/ 34 h 45"/>
                <a:gd name="T4" fmla="*/ 113 w 113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45">
                  <a:moveTo>
                    <a:pt x="0" y="0"/>
                  </a:moveTo>
                  <a:cubicBezTo>
                    <a:pt x="11" y="30"/>
                    <a:pt x="46" y="45"/>
                    <a:pt x="77" y="34"/>
                  </a:cubicBezTo>
                  <a:cubicBezTo>
                    <a:pt x="94" y="29"/>
                    <a:pt x="107" y="16"/>
                    <a:pt x="1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3" name="Line 81">
              <a:extLst>
                <a:ext uri="{FF2B5EF4-FFF2-40B4-BE49-F238E27FC236}">
                  <a16:creationId xmlns:a16="http://schemas.microsoft.com/office/drawing/2014/main" id="{82CD09C1-5587-42B9-B4C0-78EFBCA9A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00" y="469900"/>
              <a:ext cx="38576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4" name="Freeform 82">
              <a:extLst>
                <a:ext uri="{FF2B5EF4-FFF2-40B4-BE49-F238E27FC236}">
                  <a16:creationId xmlns:a16="http://schemas.microsoft.com/office/drawing/2014/main" id="{5C128F44-1BDF-4602-A45B-6D614D3E8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1289050"/>
              <a:ext cx="61912" cy="536575"/>
            </a:xfrm>
            <a:custGeom>
              <a:avLst/>
              <a:gdLst>
                <a:gd name="T0" fmla="*/ 0 w 39"/>
                <a:gd name="T1" fmla="*/ 338 h 338"/>
                <a:gd name="T2" fmla="*/ 0 w 39"/>
                <a:gd name="T3" fmla="*/ 0 h 338"/>
                <a:gd name="T4" fmla="*/ 39 w 39"/>
                <a:gd name="T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38">
                  <a:moveTo>
                    <a:pt x="0" y="338"/>
                  </a:move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5" name="Freeform 83">
              <a:extLst>
                <a:ext uri="{FF2B5EF4-FFF2-40B4-BE49-F238E27FC236}">
                  <a16:creationId xmlns:a16="http://schemas.microsoft.com/office/drawing/2014/main" id="{9F4AE799-1C83-4B1E-812F-B660AAA35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1292225"/>
              <a:ext cx="473075" cy="307975"/>
            </a:xfrm>
            <a:custGeom>
              <a:avLst/>
              <a:gdLst>
                <a:gd name="T0" fmla="*/ 257 w 298"/>
                <a:gd name="T1" fmla="*/ 0 h 194"/>
                <a:gd name="T2" fmla="*/ 41 w 298"/>
                <a:gd name="T3" fmla="*/ 0 h 194"/>
                <a:gd name="T4" fmla="*/ 0 w 298"/>
                <a:gd name="T5" fmla="*/ 194 h 194"/>
                <a:gd name="T6" fmla="*/ 298 w 298"/>
                <a:gd name="T7" fmla="*/ 194 h 194"/>
                <a:gd name="T8" fmla="*/ 257 w 298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4">
                  <a:moveTo>
                    <a:pt x="257" y="0"/>
                  </a:moveTo>
                  <a:lnTo>
                    <a:pt x="41" y="0"/>
                  </a:lnTo>
                  <a:lnTo>
                    <a:pt x="0" y="194"/>
                  </a:lnTo>
                  <a:lnTo>
                    <a:pt x="298" y="19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6" name="Freeform 84">
              <a:extLst>
                <a:ext uri="{FF2B5EF4-FFF2-40B4-BE49-F238E27FC236}">
                  <a16:creationId xmlns:a16="http://schemas.microsoft.com/office/drawing/2014/main" id="{B27FE01D-BF60-47FD-B3C4-97CC8173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1292225"/>
              <a:ext cx="473075" cy="307975"/>
            </a:xfrm>
            <a:custGeom>
              <a:avLst/>
              <a:gdLst>
                <a:gd name="T0" fmla="*/ 41 w 298"/>
                <a:gd name="T1" fmla="*/ 0 h 194"/>
                <a:gd name="T2" fmla="*/ 0 w 298"/>
                <a:gd name="T3" fmla="*/ 194 h 194"/>
                <a:gd name="T4" fmla="*/ 298 w 298"/>
                <a:gd name="T5" fmla="*/ 194 h 194"/>
                <a:gd name="T6" fmla="*/ 257 w 298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194">
                  <a:moveTo>
                    <a:pt x="41" y="0"/>
                  </a:moveTo>
                  <a:lnTo>
                    <a:pt x="0" y="194"/>
                  </a:lnTo>
                  <a:lnTo>
                    <a:pt x="298" y="194"/>
                  </a:lnTo>
                  <a:lnTo>
                    <a:pt x="25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7" name="Freeform 85">
              <a:extLst>
                <a:ext uri="{FF2B5EF4-FFF2-40B4-BE49-F238E27FC236}">
                  <a16:creationId xmlns:a16="http://schemas.microsoft.com/office/drawing/2014/main" id="{80E3792E-6770-41EC-B6FE-84FF9E584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23825"/>
              <a:ext cx="433387" cy="280987"/>
            </a:xfrm>
            <a:custGeom>
              <a:avLst/>
              <a:gdLst>
                <a:gd name="T0" fmla="*/ 6 w 1626"/>
                <a:gd name="T1" fmla="*/ 909 h 1063"/>
                <a:gd name="T2" fmla="*/ 773 w 1626"/>
                <a:gd name="T3" fmla="*/ 492 h 1063"/>
                <a:gd name="T4" fmla="*/ 779 w 1626"/>
                <a:gd name="T5" fmla="*/ 473 h 1063"/>
                <a:gd name="T6" fmla="*/ 1542 w 1626"/>
                <a:gd name="T7" fmla="*/ 947 h 1063"/>
                <a:gd name="T8" fmla="*/ 1626 w 1626"/>
                <a:gd name="T9" fmla="*/ 909 h 1063"/>
                <a:gd name="T10" fmla="*/ 1626 w 1626"/>
                <a:gd name="T11" fmla="*/ 813 h 1063"/>
                <a:gd name="T12" fmla="*/ 813 w 1626"/>
                <a:gd name="T13" fmla="*/ 0 h 1063"/>
                <a:gd name="T14" fmla="*/ 0 w 1626"/>
                <a:gd name="T15" fmla="*/ 813 h 1063"/>
                <a:gd name="T16" fmla="*/ 0 w 1626"/>
                <a:gd name="T17" fmla="*/ 905 h 1063"/>
                <a:gd name="T18" fmla="*/ 42 w 1626"/>
                <a:gd name="T19" fmla="*/ 905 h 1063"/>
                <a:gd name="T20" fmla="*/ 6 w 1626"/>
                <a:gd name="T21" fmla="*/ 909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6" h="1063">
                  <a:moveTo>
                    <a:pt x="6" y="909"/>
                  </a:moveTo>
                  <a:cubicBezTo>
                    <a:pt x="319" y="1041"/>
                    <a:pt x="662" y="854"/>
                    <a:pt x="773" y="492"/>
                  </a:cubicBezTo>
                  <a:cubicBezTo>
                    <a:pt x="775" y="486"/>
                    <a:pt x="777" y="479"/>
                    <a:pt x="779" y="473"/>
                  </a:cubicBezTo>
                  <a:cubicBezTo>
                    <a:pt x="873" y="850"/>
                    <a:pt x="1215" y="1063"/>
                    <a:pt x="1542" y="947"/>
                  </a:cubicBezTo>
                  <a:cubicBezTo>
                    <a:pt x="1571" y="937"/>
                    <a:pt x="1599" y="924"/>
                    <a:pt x="1626" y="909"/>
                  </a:cubicBezTo>
                  <a:lnTo>
                    <a:pt x="1626" y="813"/>
                  </a:lnTo>
                  <a:cubicBezTo>
                    <a:pt x="1626" y="364"/>
                    <a:pt x="1262" y="0"/>
                    <a:pt x="813" y="0"/>
                  </a:cubicBezTo>
                  <a:cubicBezTo>
                    <a:pt x="364" y="0"/>
                    <a:pt x="0" y="364"/>
                    <a:pt x="0" y="813"/>
                  </a:cubicBezTo>
                  <a:lnTo>
                    <a:pt x="0" y="905"/>
                  </a:lnTo>
                  <a:lnTo>
                    <a:pt x="42" y="905"/>
                  </a:lnTo>
                  <a:lnTo>
                    <a:pt x="6" y="90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8" name="Freeform 86">
              <a:extLst>
                <a:ext uri="{FF2B5EF4-FFF2-40B4-BE49-F238E27FC236}">
                  <a16:creationId xmlns:a16="http://schemas.microsoft.com/office/drawing/2014/main" id="{C0C7E6F6-895C-4485-8E1D-83B0A4E45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23825"/>
              <a:ext cx="433387" cy="280987"/>
            </a:xfrm>
            <a:custGeom>
              <a:avLst/>
              <a:gdLst>
                <a:gd name="T0" fmla="*/ 6 w 1626"/>
                <a:gd name="T1" fmla="*/ 909 h 1063"/>
                <a:gd name="T2" fmla="*/ 773 w 1626"/>
                <a:gd name="T3" fmla="*/ 492 h 1063"/>
                <a:gd name="T4" fmla="*/ 779 w 1626"/>
                <a:gd name="T5" fmla="*/ 473 h 1063"/>
                <a:gd name="T6" fmla="*/ 1542 w 1626"/>
                <a:gd name="T7" fmla="*/ 947 h 1063"/>
                <a:gd name="T8" fmla="*/ 1626 w 1626"/>
                <a:gd name="T9" fmla="*/ 909 h 1063"/>
                <a:gd name="T10" fmla="*/ 1626 w 1626"/>
                <a:gd name="T11" fmla="*/ 813 h 1063"/>
                <a:gd name="T12" fmla="*/ 813 w 1626"/>
                <a:gd name="T13" fmla="*/ 0 h 1063"/>
                <a:gd name="T14" fmla="*/ 0 w 1626"/>
                <a:gd name="T15" fmla="*/ 813 h 1063"/>
                <a:gd name="T16" fmla="*/ 0 w 1626"/>
                <a:gd name="T17" fmla="*/ 905 h 1063"/>
                <a:gd name="T18" fmla="*/ 42 w 1626"/>
                <a:gd name="T19" fmla="*/ 905 h 1063"/>
                <a:gd name="T20" fmla="*/ 6 w 1626"/>
                <a:gd name="T21" fmla="*/ 909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6" h="1063">
                  <a:moveTo>
                    <a:pt x="6" y="909"/>
                  </a:moveTo>
                  <a:cubicBezTo>
                    <a:pt x="319" y="1041"/>
                    <a:pt x="662" y="854"/>
                    <a:pt x="773" y="492"/>
                  </a:cubicBezTo>
                  <a:cubicBezTo>
                    <a:pt x="775" y="486"/>
                    <a:pt x="777" y="479"/>
                    <a:pt x="779" y="473"/>
                  </a:cubicBezTo>
                  <a:cubicBezTo>
                    <a:pt x="873" y="850"/>
                    <a:pt x="1215" y="1063"/>
                    <a:pt x="1542" y="947"/>
                  </a:cubicBezTo>
                  <a:cubicBezTo>
                    <a:pt x="1571" y="937"/>
                    <a:pt x="1599" y="924"/>
                    <a:pt x="1626" y="909"/>
                  </a:cubicBezTo>
                  <a:lnTo>
                    <a:pt x="1626" y="813"/>
                  </a:lnTo>
                  <a:cubicBezTo>
                    <a:pt x="1626" y="364"/>
                    <a:pt x="1262" y="0"/>
                    <a:pt x="813" y="0"/>
                  </a:cubicBezTo>
                  <a:cubicBezTo>
                    <a:pt x="364" y="0"/>
                    <a:pt x="0" y="364"/>
                    <a:pt x="0" y="813"/>
                  </a:cubicBezTo>
                  <a:lnTo>
                    <a:pt x="0" y="905"/>
                  </a:lnTo>
                  <a:lnTo>
                    <a:pt x="42" y="905"/>
                  </a:lnTo>
                  <a:lnTo>
                    <a:pt x="6" y="909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39" name="Oval 87">
              <a:extLst>
                <a:ext uri="{FF2B5EF4-FFF2-40B4-BE49-F238E27FC236}">
                  <a16:creationId xmlns:a16="http://schemas.microsoft.com/office/drawing/2014/main" id="{A4306BAF-2DCF-4547-81E1-F3340EE8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8" y="22225"/>
              <a:ext cx="100012" cy="10001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0" name="Oval 88">
              <a:extLst>
                <a:ext uri="{FF2B5EF4-FFF2-40B4-BE49-F238E27FC236}">
                  <a16:creationId xmlns:a16="http://schemas.microsoft.com/office/drawing/2014/main" id="{9309506A-C983-4960-BF82-C0D616CF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8" y="22225"/>
              <a:ext cx="100012" cy="10001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67" name="Cast">
            <a:extLst>
              <a:ext uri="{FF2B5EF4-FFF2-40B4-BE49-F238E27FC236}">
                <a16:creationId xmlns:a16="http://schemas.microsoft.com/office/drawing/2014/main" id="{C35604DB-9929-4B42-A136-36B76F9E98B9}"/>
              </a:ext>
            </a:extLst>
          </p:cNvPr>
          <p:cNvGrpSpPr/>
          <p:nvPr/>
        </p:nvGrpSpPr>
        <p:grpSpPr>
          <a:xfrm>
            <a:off x="6889227" y="2313402"/>
            <a:ext cx="803276" cy="1795463"/>
            <a:chOff x="1588" y="3175"/>
            <a:chExt cx="803276" cy="1795463"/>
          </a:xfrm>
        </p:grpSpPr>
        <p:sp>
          <p:nvSpPr>
            <p:cNvPr id="144" name="AutoShape 90">
              <a:extLst>
                <a:ext uri="{FF2B5EF4-FFF2-40B4-BE49-F238E27FC236}">
                  <a16:creationId xmlns:a16="http://schemas.microsoft.com/office/drawing/2014/main" id="{548ED96E-A5FB-428B-94AD-E95672AB37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3175"/>
              <a:ext cx="803275" cy="179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5" name="Freeform 92">
              <a:extLst>
                <a:ext uri="{FF2B5EF4-FFF2-40B4-BE49-F238E27FC236}">
                  <a16:creationId xmlns:a16="http://schemas.microsoft.com/office/drawing/2014/main" id="{1ACA1165-C146-410F-ABD3-8BDCCAC6E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6" y="98425"/>
              <a:ext cx="431800" cy="584200"/>
            </a:xfrm>
            <a:custGeom>
              <a:avLst/>
              <a:gdLst>
                <a:gd name="T0" fmla="*/ 1626 w 1626"/>
                <a:gd name="T1" fmla="*/ 1397 h 2211"/>
                <a:gd name="T2" fmla="*/ 1626 w 1626"/>
                <a:gd name="T3" fmla="*/ 813 h 2211"/>
                <a:gd name="T4" fmla="*/ 813 w 1626"/>
                <a:gd name="T5" fmla="*/ 0 h 2211"/>
                <a:gd name="T6" fmla="*/ 0 w 1626"/>
                <a:gd name="T7" fmla="*/ 813 h 2211"/>
                <a:gd name="T8" fmla="*/ 0 w 1626"/>
                <a:gd name="T9" fmla="*/ 1397 h 2211"/>
                <a:gd name="T10" fmla="*/ 813 w 1626"/>
                <a:gd name="T11" fmla="*/ 2211 h 2211"/>
                <a:gd name="T12" fmla="*/ 1626 w 1626"/>
                <a:gd name="T13" fmla="*/ 139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2211">
                  <a:moveTo>
                    <a:pt x="1626" y="1397"/>
                  </a:moveTo>
                  <a:lnTo>
                    <a:pt x="1626" y="813"/>
                  </a:lnTo>
                  <a:cubicBezTo>
                    <a:pt x="1626" y="364"/>
                    <a:pt x="1262" y="0"/>
                    <a:pt x="813" y="0"/>
                  </a:cubicBezTo>
                  <a:cubicBezTo>
                    <a:pt x="364" y="0"/>
                    <a:pt x="0" y="364"/>
                    <a:pt x="0" y="813"/>
                  </a:cubicBezTo>
                  <a:lnTo>
                    <a:pt x="0" y="1397"/>
                  </a:lnTo>
                  <a:cubicBezTo>
                    <a:pt x="0" y="1846"/>
                    <a:pt x="364" y="2211"/>
                    <a:pt x="813" y="2211"/>
                  </a:cubicBezTo>
                  <a:cubicBezTo>
                    <a:pt x="1262" y="2211"/>
                    <a:pt x="1626" y="1846"/>
                    <a:pt x="1626" y="1397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6" name="Freeform 93">
              <a:extLst>
                <a:ext uri="{FF2B5EF4-FFF2-40B4-BE49-F238E27FC236}">
                  <a16:creationId xmlns:a16="http://schemas.microsoft.com/office/drawing/2014/main" id="{9F8AB94A-590E-4DF4-AB5D-7A197C6630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38" y="850900"/>
              <a:ext cx="333375" cy="925513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0 h 583"/>
                <a:gd name="T4" fmla="*/ 210 w 210"/>
                <a:gd name="T5" fmla="*/ 254 h 583"/>
                <a:gd name="T6" fmla="*/ 2 w 210"/>
                <a:gd name="T7" fmla="*/ 254 h 583"/>
                <a:gd name="T8" fmla="*/ 210 w 210"/>
                <a:gd name="T9" fmla="*/ 318 h 583"/>
                <a:gd name="T10" fmla="*/ 2 w 210"/>
                <a:gd name="T11" fmla="*/ 318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0"/>
                  </a:lnTo>
                  <a:moveTo>
                    <a:pt x="210" y="254"/>
                  </a:moveTo>
                  <a:lnTo>
                    <a:pt x="2" y="254"/>
                  </a:lnTo>
                  <a:moveTo>
                    <a:pt x="210" y="318"/>
                  </a:moveTo>
                  <a:lnTo>
                    <a:pt x="2" y="318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7" name="Freeform 94">
              <a:extLst>
                <a:ext uri="{FF2B5EF4-FFF2-40B4-BE49-F238E27FC236}">
                  <a16:creationId xmlns:a16="http://schemas.microsoft.com/office/drawing/2014/main" id="{2BF7E9F6-FFDE-45D3-B392-CED03DB6B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695325"/>
              <a:ext cx="700088" cy="709613"/>
            </a:xfrm>
            <a:custGeom>
              <a:avLst/>
              <a:gdLst>
                <a:gd name="T0" fmla="*/ 2637 w 2637"/>
                <a:gd name="T1" fmla="*/ 2681 h 2681"/>
                <a:gd name="T2" fmla="*/ 2637 w 2637"/>
                <a:gd name="T3" fmla="*/ 1318 h 2681"/>
                <a:gd name="T4" fmla="*/ 1319 w 2637"/>
                <a:gd name="T5" fmla="*/ 0 h 2681"/>
                <a:gd name="T6" fmla="*/ 0 w 2637"/>
                <a:gd name="T7" fmla="*/ 1318 h 2681"/>
                <a:gd name="T8" fmla="*/ 0 w 2637"/>
                <a:gd name="T9" fmla="*/ 2681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1">
                  <a:moveTo>
                    <a:pt x="2637" y="2681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681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8" name="Line 95">
              <a:extLst>
                <a:ext uri="{FF2B5EF4-FFF2-40B4-BE49-F238E27FC236}">
                  <a16:creationId xmlns:a16="http://schemas.microsoft.com/office/drawing/2014/main" id="{39034729-21FA-435B-8E12-6DA8D6808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26" y="687388"/>
              <a:ext cx="0" cy="566738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49" name="Freeform 96">
              <a:extLst>
                <a:ext uri="{FF2B5EF4-FFF2-40B4-BE49-F238E27FC236}">
                  <a16:creationId xmlns:a16="http://schemas.microsoft.com/office/drawing/2014/main" id="{EB74F012-7CB9-42CC-A2BE-6E2A328B3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6" y="1471613"/>
              <a:ext cx="357188" cy="304800"/>
            </a:xfrm>
            <a:custGeom>
              <a:avLst/>
              <a:gdLst>
                <a:gd name="T0" fmla="*/ 0 w 1344"/>
                <a:gd name="T1" fmla="*/ 432 h 1152"/>
                <a:gd name="T2" fmla="*/ 0 w 1344"/>
                <a:gd name="T3" fmla="*/ 1152 h 1152"/>
                <a:gd name="T4" fmla="*/ 1094 w 1344"/>
                <a:gd name="T5" fmla="*/ 1152 h 1152"/>
                <a:gd name="T6" fmla="*/ 1209 w 1344"/>
                <a:gd name="T7" fmla="*/ 548 h 1152"/>
                <a:gd name="T8" fmla="*/ 1094 w 1344"/>
                <a:gd name="T9" fmla="*/ 432 h 1152"/>
                <a:gd name="T10" fmla="*/ 720 w 1344"/>
                <a:gd name="T11" fmla="*/ 432 h 1152"/>
                <a:gd name="T12" fmla="*/ 720 w 1344"/>
                <a:gd name="T13" fmla="*/ 0 h 1152"/>
                <a:gd name="T14" fmla="*/ 0 w 1344"/>
                <a:gd name="T15" fmla="*/ 0 h 1152"/>
                <a:gd name="T16" fmla="*/ 0 w 1344"/>
                <a:gd name="T17" fmla="*/ 43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4" h="1152">
                  <a:moveTo>
                    <a:pt x="0" y="432"/>
                  </a:moveTo>
                  <a:lnTo>
                    <a:pt x="0" y="1152"/>
                  </a:lnTo>
                  <a:lnTo>
                    <a:pt x="1094" y="1152"/>
                  </a:lnTo>
                  <a:cubicBezTo>
                    <a:pt x="1292" y="1017"/>
                    <a:pt x="1344" y="746"/>
                    <a:pt x="1209" y="548"/>
                  </a:cubicBezTo>
                  <a:cubicBezTo>
                    <a:pt x="1178" y="502"/>
                    <a:pt x="1139" y="463"/>
                    <a:pt x="1094" y="432"/>
                  </a:cubicBezTo>
                  <a:lnTo>
                    <a:pt x="720" y="432"/>
                  </a:lnTo>
                  <a:lnTo>
                    <a:pt x="720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0" name="Freeform 97">
              <a:extLst>
                <a:ext uri="{FF2B5EF4-FFF2-40B4-BE49-F238E27FC236}">
                  <a16:creationId xmlns:a16="http://schemas.microsoft.com/office/drawing/2014/main" id="{90700452-37DE-4F46-B6D0-772A1238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6" y="1471613"/>
              <a:ext cx="357188" cy="304800"/>
            </a:xfrm>
            <a:custGeom>
              <a:avLst/>
              <a:gdLst>
                <a:gd name="T0" fmla="*/ 0 w 1344"/>
                <a:gd name="T1" fmla="*/ 432 h 1152"/>
                <a:gd name="T2" fmla="*/ 0 w 1344"/>
                <a:gd name="T3" fmla="*/ 1152 h 1152"/>
                <a:gd name="T4" fmla="*/ 1094 w 1344"/>
                <a:gd name="T5" fmla="*/ 1152 h 1152"/>
                <a:gd name="T6" fmla="*/ 1209 w 1344"/>
                <a:gd name="T7" fmla="*/ 548 h 1152"/>
                <a:gd name="T8" fmla="*/ 1094 w 1344"/>
                <a:gd name="T9" fmla="*/ 432 h 1152"/>
                <a:gd name="T10" fmla="*/ 720 w 1344"/>
                <a:gd name="T11" fmla="*/ 432 h 1152"/>
                <a:gd name="T12" fmla="*/ 720 w 1344"/>
                <a:gd name="T13" fmla="*/ 0 h 1152"/>
                <a:gd name="T14" fmla="*/ 0 w 1344"/>
                <a:gd name="T15" fmla="*/ 0 h 1152"/>
                <a:gd name="T16" fmla="*/ 0 w 1344"/>
                <a:gd name="T17" fmla="*/ 43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4" h="1152">
                  <a:moveTo>
                    <a:pt x="0" y="432"/>
                  </a:moveTo>
                  <a:lnTo>
                    <a:pt x="0" y="1152"/>
                  </a:lnTo>
                  <a:lnTo>
                    <a:pt x="1094" y="1152"/>
                  </a:lnTo>
                  <a:cubicBezTo>
                    <a:pt x="1292" y="1017"/>
                    <a:pt x="1344" y="746"/>
                    <a:pt x="1209" y="548"/>
                  </a:cubicBezTo>
                  <a:cubicBezTo>
                    <a:pt x="1178" y="502"/>
                    <a:pt x="1139" y="463"/>
                    <a:pt x="1094" y="432"/>
                  </a:cubicBezTo>
                  <a:lnTo>
                    <a:pt x="720" y="432"/>
                  </a:lnTo>
                  <a:lnTo>
                    <a:pt x="720" y="0"/>
                  </a:lnTo>
                  <a:lnTo>
                    <a:pt x="0" y="0"/>
                  </a:lnTo>
                  <a:lnTo>
                    <a:pt x="0" y="43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1" name="Freeform 98">
              <a:extLst>
                <a:ext uri="{FF2B5EF4-FFF2-40B4-BE49-F238E27FC236}">
                  <a16:creationId xmlns:a16="http://schemas.microsoft.com/office/drawing/2014/main" id="{F33CBA6E-0E87-45A3-9A35-7A6809DFD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3" y="246063"/>
              <a:ext cx="431800" cy="463550"/>
            </a:xfrm>
            <a:custGeom>
              <a:avLst/>
              <a:gdLst>
                <a:gd name="T0" fmla="*/ 1591 w 1624"/>
                <a:gd name="T1" fmla="*/ 675 h 1752"/>
                <a:gd name="T2" fmla="*/ 580 w 1624"/>
                <a:gd name="T3" fmla="*/ 128 h 1752"/>
                <a:gd name="T4" fmla="*/ 230 w 1624"/>
                <a:gd name="T5" fmla="*/ 339 h 1752"/>
                <a:gd name="T6" fmla="*/ 61 w 1624"/>
                <a:gd name="T7" fmla="*/ 594 h 1752"/>
                <a:gd name="T8" fmla="*/ 83 w 1624"/>
                <a:gd name="T9" fmla="*/ 563 h 1752"/>
                <a:gd name="T10" fmla="*/ 57 w 1624"/>
                <a:gd name="T11" fmla="*/ 605 h 1752"/>
                <a:gd name="T12" fmla="*/ 51 w 1624"/>
                <a:gd name="T13" fmla="*/ 619 h 1752"/>
                <a:gd name="T14" fmla="*/ 0 w 1624"/>
                <a:gd name="T15" fmla="*/ 865 h 1752"/>
                <a:gd name="T16" fmla="*/ 108 w 1624"/>
                <a:gd name="T17" fmla="*/ 1231 h 1752"/>
                <a:gd name="T18" fmla="*/ 1219 w 1624"/>
                <a:gd name="T19" fmla="*/ 1527 h 1752"/>
                <a:gd name="T20" fmla="*/ 1624 w 1624"/>
                <a:gd name="T21" fmla="*/ 865 h 1752"/>
                <a:gd name="T22" fmla="*/ 1591 w 1624"/>
                <a:gd name="T23" fmla="*/ 675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4" h="1752">
                  <a:moveTo>
                    <a:pt x="1591" y="675"/>
                  </a:moveTo>
                  <a:cubicBezTo>
                    <a:pt x="1463" y="245"/>
                    <a:pt x="1010" y="0"/>
                    <a:pt x="580" y="128"/>
                  </a:cubicBezTo>
                  <a:cubicBezTo>
                    <a:pt x="447" y="167"/>
                    <a:pt x="326" y="240"/>
                    <a:pt x="230" y="339"/>
                  </a:cubicBezTo>
                  <a:cubicBezTo>
                    <a:pt x="158" y="413"/>
                    <a:pt x="101" y="499"/>
                    <a:pt x="61" y="594"/>
                  </a:cubicBezTo>
                  <a:lnTo>
                    <a:pt x="83" y="563"/>
                  </a:lnTo>
                  <a:cubicBezTo>
                    <a:pt x="76" y="578"/>
                    <a:pt x="67" y="592"/>
                    <a:pt x="57" y="605"/>
                  </a:cubicBezTo>
                  <a:cubicBezTo>
                    <a:pt x="55" y="610"/>
                    <a:pt x="53" y="615"/>
                    <a:pt x="51" y="619"/>
                  </a:cubicBezTo>
                  <a:cubicBezTo>
                    <a:pt x="21" y="698"/>
                    <a:pt x="4" y="781"/>
                    <a:pt x="0" y="865"/>
                  </a:cubicBezTo>
                  <a:cubicBezTo>
                    <a:pt x="6" y="994"/>
                    <a:pt x="43" y="1119"/>
                    <a:pt x="108" y="1231"/>
                  </a:cubicBezTo>
                  <a:cubicBezTo>
                    <a:pt x="333" y="1619"/>
                    <a:pt x="831" y="1752"/>
                    <a:pt x="1219" y="1527"/>
                  </a:cubicBezTo>
                  <a:cubicBezTo>
                    <a:pt x="1457" y="1389"/>
                    <a:pt x="1610" y="1140"/>
                    <a:pt x="1624" y="865"/>
                  </a:cubicBezTo>
                  <a:cubicBezTo>
                    <a:pt x="1620" y="801"/>
                    <a:pt x="1610" y="737"/>
                    <a:pt x="1591" y="67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2" name="Freeform 99">
              <a:extLst>
                <a:ext uri="{FF2B5EF4-FFF2-40B4-BE49-F238E27FC236}">
                  <a16:creationId xmlns:a16="http://schemas.microsoft.com/office/drawing/2014/main" id="{B3993898-8D00-482F-AA2E-03FD26B62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3" y="246063"/>
              <a:ext cx="431800" cy="463550"/>
            </a:xfrm>
            <a:custGeom>
              <a:avLst/>
              <a:gdLst>
                <a:gd name="T0" fmla="*/ 1591 w 1624"/>
                <a:gd name="T1" fmla="*/ 675 h 1752"/>
                <a:gd name="T2" fmla="*/ 580 w 1624"/>
                <a:gd name="T3" fmla="*/ 128 h 1752"/>
                <a:gd name="T4" fmla="*/ 230 w 1624"/>
                <a:gd name="T5" fmla="*/ 339 h 1752"/>
                <a:gd name="T6" fmla="*/ 61 w 1624"/>
                <a:gd name="T7" fmla="*/ 594 h 1752"/>
                <a:gd name="T8" fmla="*/ 83 w 1624"/>
                <a:gd name="T9" fmla="*/ 563 h 1752"/>
                <a:gd name="T10" fmla="*/ 57 w 1624"/>
                <a:gd name="T11" fmla="*/ 605 h 1752"/>
                <a:gd name="T12" fmla="*/ 51 w 1624"/>
                <a:gd name="T13" fmla="*/ 619 h 1752"/>
                <a:gd name="T14" fmla="*/ 0 w 1624"/>
                <a:gd name="T15" fmla="*/ 865 h 1752"/>
                <a:gd name="T16" fmla="*/ 108 w 1624"/>
                <a:gd name="T17" fmla="*/ 1231 h 1752"/>
                <a:gd name="T18" fmla="*/ 1219 w 1624"/>
                <a:gd name="T19" fmla="*/ 1527 h 1752"/>
                <a:gd name="T20" fmla="*/ 1624 w 1624"/>
                <a:gd name="T21" fmla="*/ 865 h 1752"/>
                <a:gd name="T22" fmla="*/ 1591 w 1624"/>
                <a:gd name="T23" fmla="*/ 675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4" h="1752">
                  <a:moveTo>
                    <a:pt x="1591" y="675"/>
                  </a:moveTo>
                  <a:cubicBezTo>
                    <a:pt x="1463" y="245"/>
                    <a:pt x="1010" y="0"/>
                    <a:pt x="580" y="128"/>
                  </a:cubicBezTo>
                  <a:cubicBezTo>
                    <a:pt x="447" y="167"/>
                    <a:pt x="326" y="240"/>
                    <a:pt x="230" y="339"/>
                  </a:cubicBezTo>
                  <a:cubicBezTo>
                    <a:pt x="158" y="413"/>
                    <a:pt x="101" y="499"/>
                    <a:pt x="61" y="594"/>
                  </a:cubicBezTo>
                  <a:lnTo>
                    <a:pt x="83" y="563"/>
                  </a:lnTo>
                  <a:cubicBezTo>
                    <a:pt x="76" y="578"/>
                    <a:pt x="67" y="592"/>
                    <a:pt x="57" y="605"/>
                  </a:cubicBezTo>
                  <a:cubicBezTo>
                    <a:pt x="55" y="610"/>
                    <a:pt x="53" y="615"/>
                    <a:pt x="51" y="619"/>
                  </a:cubicBezTo>
                  <a:cubicBezTo>
                    <a:pt x="21" y="698"/>
                    <a:pt x="4" y="781"/>
                    <a:pt x="0" y="865"/>
                  </a:cubicBezTo>
                  <a:cubicBezTo>
                    <a:pt x="6" y="994"/>
                    <a:pt x="43" y="1119"/>
                    <a:pt x="108" y="1231"/>
                  </a:cubicBezTo>
                  <a:cubicBezTo>
                    <a:pt x="333" y="1619"/>
                    <a:pt x="831" y="1752"/>
                    <a:pt x="1219" y="1527"/>
                  </a:cubicBezTo>
                  <a:cubicBezTo>
                    <a:pt x="1457" y="1389"/>
                    <a:pt x="1610" y="1140"/>
                    <a:pt x="1624" y="865"/>
                  </a:cubicBezTo>
                  <a:cubicBezTo>
                    <a:pt x="1620" y="801"/>
                    <a:pt x="1610" y="737"/>
                    <a:pt x="1591" y="67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3" name="Freeform 100">
              <a:extLst>
                <a:ext uri="{FF2B5EF4-FFF2-40B4-BE49-F238E27FC236}">
                  <a16:creationId xmlns:a16="http://schemas.microsoft.com/office/drawing/2014/main" id="{925839F9-A583-4C96-9220-135281BEE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8" y="22225"/>
              <a:ext cx="544513" cy="404813"/>
            </a:xfrm>
            <a:custGeom>
              <a:avLst/>
              <a:gdLst>
                <a:gd name="T0" fmla="*/ 529 w 2051"/>
                <a:gd name="T1" fmla="*/ 1181 h 1527"/>
                <a:gd name="T2" fmla="*/ 1678 w 2051"/>
                <a:gd name="T3" fmla="*/ 1167 h 1527"/>
                <a:gd name="T4" fmla="*/ 1890 w 2051"/>
                <a:gd name="T5" fmla="*/ 1517 h 1527"/>
                <a:gd name="T6" fmla="*/ 1924 w 2051"/>
                <a:gd name="T7" fmla="*/ 1448 h 1527"/>
                <a:gd name="T8" fmla="*/ 1919 w 2051"/>
                <a:gd name="T9" fmla="*/ 761 h 1527"/>
                <a:gd name="T10" fmla="*/ 1968 w 2051"/>
                <a:gd name="T11" fmla="*/ 482 h 1527"/>
                <a:gd name="T12" fmla="*/ 1675 w 2051"/>
                <a:gd name="T13" fmla="*/ 417 h 1527"/>
                <a:gd name="T14" fmla="*/ 1592 w 2051"/>
                <a:gd name="T15" fmla="*/ 417 h 1527"/>
                <a:gd name="T16" fmla="*/ 1486 w 2051"/>
                <a:gd name="T17" fmla="*/ 258 h 1527"/>
                <a:gd name="T18" fmla="*/ 1348 w 2051"/>
                <a:gd name="T19" fmla="*/ 256 h 1527"/>
                <a:gd name="T20" fmla="*/ 1033 w 2051"/>
                <a:gd name="T21" fmla="*/ 4 h 1527"/>
                <a:gd name="T22" fmla="*/ 700 w 2051"/>
                <a:gd name="T23" fmla="*/ 241 h 1527"/>
                <a:gd name="T24" fmla="*/ 720 w 2051"/>
                <a:gd name="T25" fmla="*/ 334 h 1527"/>
                <a:gd name="T26" fmla="*/ 447 w 2051"/>
                <a:gd name="T27" fmla="*/ 324 h 1527"/>
                <a:gd name="T28" fmla="*/ 385 w 2051"/>
                <a:gd name="T29" fmla="*/ 463 h 1527"/>
                <a:gd name="T30" fmla="*/ 214 w 2051"/>
                <a:gd name="T31" fmla="*/ 754 h 1527"/>
                <a:gd name="T32" fmla="*/ 287 w 2051"/>
                <a:gd name="T33" fmla="*/ 1045 h 1527"/>
                <a:gd name="T34" fmla="*/ 37 w 2051"/>
                <a:gd name="T35" fmla="*/ 1188 h 1527"/>
                <a:gd name="T36" fmla="*/ 150 w 2051"/>
                <a:gd name="T37" fmla="*/ 1504 h 1527"/>
                <a:gd name="T38" fmla="*/ 298 w 2051"/>
                <a:gd name="T39" fmla="*/ 1498 h 1527"/>
                <a:gd name="T40" fmla="*/ 338 w 2051"/>
                <a:gd name="T41" fmla="*/ 1467 h 1527"/>
                <a:gd name="T42" fmla="*/ 360 w 2051"/>
                <a:gd name="T43" fmla="*/ 1436 h 1527"/>
                <a:gd name="T44" fmla="*/ 529 w 2051"/>
                <a:gd name="T45" fmla="*/ 1181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1" h="1527">
                  <a:moveTo>
                    <a:pt x="529" y="1181"/>
                  </a:moveTo>
                  <a:cubicBezTo>
                    <a:pt x="842" y="860"/>
                    <a:pt x="1357" y="853"/>
                    <a:pt x="1678" y="1167"/>
                  </a:cubicBezTo>
                  <a:cubicBezTo>
                    <a:pt x="1778" y="1264"/>
                    <a:pt x="1851" y="1384"/>
                    <a:pt x="1890" y="1517"/>
                  </a:cubicBezTo>
                  <a:cubicBezTo>
                    <a:pt x="1902" y="1496"/>
                    <a:pt x="1914" y="1473"/>
                    <a:pt x="1924" y="1448"/>
                  </a:cubicBezTo>
                  <a:cubicBezTo>
                    <a:pt x="2010" y="1235"/>
                    <a:pt x="2008" y="929"/>
                    <a:pt x="1919" y="761"/>
                  </a:cubicBezTo>
                  <a:cubicBezTo>
                    <a:pt x="2029" y="695"/>
                    <a:pt x="2051" y="570"/>
                    <a:pt x="1968" y="482"/>
                  </a:cubicBezTo>
                  <a:cubicBezTo>
                    <a:pt x="1900" y="410"/>
                    <a:pt x="1779" y="384"/>
                    <a:pt x="1675" y="417"/>
                  </a:cubicBezTo>
                  <a:lnTo>
                    <a:pt x="1592" y="417"/>
                  </a:lnTo>
                  <a:cubicBezTo>
                    <a:pt x="1633" y="355"/>
                    <a:pt x="1585" y="283"/>
                    <a:pt x="1486" y="258"/>
                  </a:cubicBezTo>
                  <a:cubicBezTo>
                    <a:pt x="1442" y="246"/>
                    <a:pt x="1393" y="246"/>
                    <a:pt x="1348" y="256"/>
                  </a:cubicBezTo>
                  <a:cubicBezTo>
                    <a:pt x="1353" y="120"/>
                    <a:pt x="1212" y="8"/>
                    <a:pt x="1033" y="4"/>
                  </a:cubicBezTo>
                  <a:cubicBezTo>
                    <a:pt x="855" y="0"/>
                    <a:pt x="705" y="106"/>
                    <a:pt x="700" y="241"/>
                  </a:cubicBezTo>
                  <a:cubicBezTo>
                    <a:pt x="699" y="273"/>
                    <a:pt x="706" y="304"/>
                    <a:pt x="720" y="334"/>
                  </a:cubicBezTo>
                  <a:cubicBezTo>
                    <a:pt x="648" y="258"/>
                    <a:pt x="525" y="253"/>
                    <a:pt x="447" y="324"/>
                  </a:cubicBezTo>
                  <a:cubicBezTo>
                    <a:pt x="407" y="360"/>
                    <a:pt x="385" y="411"/>
                    <a:pt x="385" y="463"/>
                  </a:cubicBezTo>
                  <a:cubicBezTo>
                    <a:pt x="298" y="450"/>
                    <a:pt x="221" y="580"/>
                    <a:pt x="214" y="754"/>
                  </a:cubicBezTo>
                  <a:cubicBezTo>
                    <a:pt x="210" y="870"/>
                    <a:pt x="238" y="982"/>
                    <a:pt x="287" y="1045"/>
                  </a:cubicBezTo>
                  <a:cubicBezTo>
                    <a:pt x="187" y="997"/>
                    <a:pt x="75" y="1061"/>
                    <a:pt x="37" y="1188"/>
                  </a:cubicBezTo>
                  <a:cubicBezTo>
                    <a:pt x="0" y="1314"/>
                    <a:pt x="50" y="1456"/>
                    <a:pt x="150" y="1504"/>
                  </a:cubicBezTo>
                  <a:cubicBezTo>
                    <a:pt x="198" y="1527"/>
                    <a:pt x="251" y="1525"/>
                    <a:pt x="298" y="1498"/>
                  </a:cubicBezTo>
                  <a:cubicBezTo>
                    <a:pt x="312" y="1490"/>
                    <a:pt x="326" y="1479"/>
                    <a:pt x="338" y="1467"/>
                  </a:cubicBezTo>
                  <a:lnTo>
                    <a:pt x="360" y="1436"/>
                  </a:lnTo>
                  <a:cubicBezTo>
                    <a:pt x="400" y="1341"/>
                    <a:pt x="457" y="1255"/>
                    <a:pt x="529" y="118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4" name="Freeform 101">
              <a:extLst>
                <a:ext uri="{FF2B5EF4-FFF2-40B4-BE49-F238E27FC236}">
                  <a16:creationId xmlns:a16="http://schemas.microsoft.com/office/drawing/2014/main" id="{C8A1D712-7705-4A84-8817-E70855C9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8" y="22225"/>
              <a:ext cx="544513" cy="404813"/>
            </a:xfrm>
            <a:custGeom>
              <a:avLst/>
              <a:gdLst>
                <a:gd name="T0" fmla="*/ 529 w 2051"/>
                <a:gd name="T1" fmla="*/ 1181 h 1527"/>
                <a:gd name="T2" fmla="*/ 1678 w 2051"/>
                <a:gd name="T3" fmla="*/ 1167 h 1527"/>
                <a:gd name="T4" fmla="*/ 1890 w 2051"/>
                <a:gd name="T5" fmla="*/ 1517 h 1527"/>
                <a:gd name="T6" fmla="*/ 1924 w 2051"/>
                <a:gd name="T7" fmla="*/ 1448 h 1527"/>
                <a:gd name="T8" fmla="*/ 1919 w 2051"/>
                <a:gd name="T9" fmla="*/ 761 h 1527"/>
                <a:gd name="T10" fmla="*/ 1968 w 2051"/>
                <a:gd name="T11" fmla="*/ 482 h 1527"/>
                <a:gd name="T12" fmla="*/ 1675 w 2051"/>
                <a:gd name="T13" fmla="*/ 417 h 1527"/>
                <a:gd name="T14" fmla="*/ 1592 w 2051"/>
                <a:gd name="T15" fmla="*/ 417 h 1527"/>
                <a:gd name="T16" fmla="*/ 1486 w 2051"/>
                <a:gd name="T17" fmla="*/ 258 h 1527"/>
                <a:gd name="T18" fmla="*/ 1348 w 2051"/>
                <a:gd name="T19" fmla="*/ 256 h 1527"/>
                <a:gd name="T20" fmla="*/ 1033 w 2051"/>
                <a:gd name="T21" fmla="*/ 4 h 1527"/>
                <a:gd name="T22" fmla="*/ 700 w 2051"/>
                <a:gd name="T23" fmla="*/ 241 h 1527"/>
                <a:gd name="T24" fmla="*/ 720 w 2051"/>
                <a:gd name="T25" fmla="*/ 334 h 1527"/>
                <a:gd name="T26" fmla="*/ 447 w 2051"/>
                <a:gd name="T27" fmla="*/ 324 h 1527"/>
                <a:gd name="T28" fmla="*/ 385 w 2051"/>
                <a:gd name="T29" fmla="*/ 463 h 1527"/>
                <a:gd name="T30" fmla="*/ 214 w 2051"/>
                <a:gd name="T31" fmla="*/ 754 h 1527"/>
                <a:gd name="T32" fmla="*/ 287 w 2051"/>
                <a:gd name="T33" fmla="*/ 1045 h 1527"/>
                <a:gd name="T34" fmla="*/ 37 w 2051"/>
                <a:gd name="T35" fmla="*/ 1188 h 1527"/>
                <a:gd name="T36" fmla="*/ 150 w 2051"/>
                <a:gd name="T37" fmla="*/ 1504 h 1527"/>
                <a:gd name="T38" fmla="*/ 298 w 2051"/>
                <a:gd name="T39" fmla="*/ 1498 h 1527"/>
                <a:gd name="T40" fmla="*/ 338 w 2051"/>
                <a:gd name="T41" fmla="*/ 1467 h 1527"/>
                <a:gd name="T42" fmla="*/ 360 w 2051"/>
                <a:gd name="T43" fmla="*/ 1436 h 1527"/>
                <a:gd name="T44" fmla="*/ 529 w 2051"/>
                <a:gd name="T45" fmla="*/ 1181 h 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1" h="1527">
                  <a:moveTo>
                    <a:pt x="529" y="1181"/>
                  </a:moveTo>
                  <a:cubicBezTo>
                    <a:pt x="842" y="860"/>
                    <a:pt x="1357" y="853"/>
                    <a:pt x="1678" y="1167"/>
                  </a:cubicBezTo>
                  <a:cubicBezTo>
                    <a:pt x="1778" y="1264"/>
                    <a:pt x="1851" y="1384"/>
                    <a:pt x="1890" y="1517"/>
                  </a:cubicBezTo>
                  <a:cubicBezTo>
                    <a:pt x="1902" y="1496"/>
                    <a:pt x="1914" y="1473"/>
                    <a:pt x="1924" y="1448"/>
                  </a:cubicBezTo>
                  <a:cubicBezTo>
                    <a:pt x="2010" y="1235"/>
                    <a:pt x="2008" y="929"/>
                    <a:pt x="1919" y="761"/>
                  </a:cubicBezTo>
                  <a:cubicBezTo>
                    <a:pt x="2029" y="695"/>
                    <a:pt x="2051" y="570"/>
                    <a:pt x="1968" y="482"/>
                  </a:cubicBezTo>
                  <a:cubicBezTo>
                    <a:pt x="1900" y="410"/>
                    <a:pt x="1779" y="384"/>
                    <a:pt x="1675" y="417"/>
                  </a:cubicBezTo>
                  <a:lnTo>
                    <a:pt x="1592" y="417"/>
                  </a:lnTo>
                  <a:cubicBezTo>
                    <a:pt x="1633" y="355"/>
                    <a:pt x="1585" y="283"/>
                    <a:pt x="1486" y="258"/>
                  </a:cubicBezTo>
                  <a:cubicBezTo>
                    <a:pt x="1442" y="246"/>
                    <a:pt x="1393" y="246"/>
                    <a:pt x="1348" y="256"/>
                  </a:cubicBezTo>
                  <a:cubicBezTo>
                    <a:pt x="1353" y="120"/>
                    <a:pt x="1212" y="8"/>
                    <a:pt x="1033" y="4"/>
                  </a:cubicBezTo>
                  <a:cubicBezTo>
                    <a:pt x="855" y="0"/>
                    <a:pt x="705" y="106"/>
                    <a:pt x="700" y="241"/>
                  </a:cubicBezTo>
                  <a:cubicBezTo>
                    <a:pt x="699" y="273"/>
                    <a:pt x="706" y="304"/>
                    <a:pt x="720" y="334"/>
                  </a:cubicBezTo>
                  <a:cubicBezTo>
                    <a:pt x="648" y="258"/>
                    <a:pt x="525" y="253"/>
                    <a:pt x="447" y="324"/>
                  </a:cubicBezTo>
                  <a:cubicBezTo>
                    <a:pt x="407" y="360"/>
                    <a:pt x="385" y="411"/>
                    <a:pt x="385" y="463"/>
                  </a:cubicBezTo>
                  <a:cubicBezTo>
                    <a:pt x="298" y="450"/>
                    <a:pt x="221" y="580"/>
                    <a:pt x="214" y="754"/>
                  </a:cubicBezTo>
                  <a:cubicBezTo>
                    <a:pt x="210" y="870"/>
                    <a:pt x="238" y="982"/>
                    <a:pt x="287" y="1045"/>
                  </a:cubicBezTo>
                  <a:cubicBezTo>
                    <a:pt x="187" y="997"/>
                    <a:pt x="75" y="1061"/>
                    <a:pt x="37" y="1188"/>
                  </a:cubicBezTo>
                  <a:cubicBezTo>
                    <a:pt x="0" y="1314"/>
                    <a:pt x="50" y="1456"/>
                    <a:pt x="150" y="1504"/>
                  </a:cubicBezTo>
                  <a:cubicBezTo>
                    <a:pt x="198" y="1527"/>
                    <a:pt x="251" y="1525"/>
                    <a:pt x="298" y="1498"/>
                  </a:cubicBezTo>
                  <a:cubicBezTo>
                    <a:pt x="312" y="1490"/>
                    <a:pt x="326" y="1479"/>
                    <a:pt x="338" y="1467"/>
                  </a:cubicBezTo>
                  <a:lnTo>
                    <a:pt x="360" y="1436"/>
                  </a:lnTo>
                  <a:cubicBezTo>
                    <a:pt x="400" y="1341"/>
                    <a:pt x="457" y="1255"/>
                    <a:pt x="529" y="118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5" name="Freeform 102">
              <a:extLst>
                <a:ext uri="{FF2B5EF4-FFF2-40B4-BE49-F238E27FC236}">
                  <a16:creationId xmlns:a16="http://schemas.microsoft.com/office/drawing/2014/main" id="{D9E3CE12-258C-4636-962D-AD3AE1EA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1" y="509588"/>
              <a:ext cx="171450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6" name="Freeform 103">
              <a:extLst>
                <a:ext uri="{FF2B5EF4-FFF2-40B4-BE49-F238E27FC236}">
                  <a16:creationId xmlns:a16="http://schemas.microsoft.com/office/drawing/2014/main" id="{F7C66C51-BC0F-4D0D-8040-FB228BD09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1" y="509588"/>
              <a:ext cx="171450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7" name="Freeform 104">
              <a:extLst>
                <a:ext uri="{FF2B5EF4-FFF2-40B4-BE49-F238E27FC236}">
                  <a16:creationId xmlns:a16="http://schemas.microsoft.com/office/drawing/2014/main" id="{CDB79614-E3D3-4E79-9E70-69EBDCD0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3" y="409575"/>
              <a:ext cx="12700" cy="65088"/>
            </a:xfrm>
            <a:custGeom>
              <a:avLst/>
              <a:gdLst>
                <a:gd name="T0" fmla="*/ 52 w 52"/>
                <a:gd name="T1" fmla="*/ 0 h 246"/>
                <a:gd name="T2" fmla="*/ 36 w 52"/>
                <a:gd name="T3" fmla="*/ 12 h 246"/>
                <a:gd name="T4" fmla="*/ 40 w 52"/>
                <a:gd name="T5" fmla="*/ 6 h 246"/>
                <a:gd name="T6" fmla="*/ 0 w 52"/>
                <a:gd name="T7" fmla="*/ 37 h 246"/>
                <a:gd name="T8" fmla="*/ 0 w 52"/>
                <a:gd name="T9" fmla="*/ 204 h 246"/>
                <a:gd name="T10" fmla="*/ 1 w 52"/>
                <a:gd name="T11" fmla="*/ 246 h 246"/>
                <a:gd name="T12" fmla="*/ 52 w 52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46">
                  <a:moveTo>
                    <a:pt x="52" y="0"/>
                  </a:moveTo>
                  <a:cubicBezTo>
                    <a:pt x="47" y="4"/>
                    <a:pt x="41" y="8"/>
                    <a:pt x="36" y="12"/>
                  </a:cubicBezTo>
                  <a:lnTo>
                    <a:pt x="40" y="6"/>
                  </a:lnTo>
                  <a:cubicBezTo>
                    <a:pt x="28" y="18"/>
                    <a:pt x="14" y="29"/>
                    <a:pt x="0" y="37"/>
                  </a:cubicBezTo>
                  <a:lnTo>
                    <a:pt x="0" y="204"/>
                  </a:lnTo>
                  <a:cubicBezTo>
                    <a:pt x="0" y="218"/>
                    <a:pt x="0" y="232"/>
                    <a:pt x="1" y="246"/>
                  </a:cubicBezTo>
                  <a:cubicBezTo>
                    <a:pt x="5" y="162"/>
                    <a:pt x="22" y="79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8" name="Freeform 105">
              <a:extLst>
                <a:ext uri="{FF2B5EF4-FFF2-40B4-BE49-F238E27FC236}">
                  <a16:creationId xmlns:a16="http://schemas.microsoft.com/office/drawing/2014/main" id="{42AE6FF8-3D10-4219-8BFB-8067DF892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3" y="409575"/>
              <a:ext cx="12700" cy="65088"/>
            </a:xfrm>
            <a:custGeom>
              <a:avLst/>
              <a:gdLst>
                <a:gd name="T0" fmla="*/ 52 w 52"/>
                <a:gd name="T1" fmla="*/ 0 h 246"/>
                <a:gd name="T2" fmla="*/ 36 w 52"/>
                <a:gd name="T3" fmla="*/ 12 h 246"/>
                <a:gd name="T4" fmla="*/ 40 w 52"/>
                <a:gd name="T5" fmla="*/ 6 h 246"/>
                <a:gd name="T6" fmla="*/ 0 w 52"/>
                <a:gd name="T7" fmla="*/ 37 h 246"/>
                <a:gd name="T8" fmla="*/ 0 w 52"/>
                <a:gd name="T9" fmla="*/ 204 h 246"/>
                <a:gd name="T10" fmla="*/ 1 w 52"/>
                <a:gd name="T11" fmla="*/ 246 h 246"/>
                <a:gd name="T12" fmla="*/ 52 w 52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46">
                  <a:moveTo>
                    <a:pt x="52" y="0"/>
                  </a:moveTo>
                  <a:cubicBezTo>
                    <a:pt x="47" y="4"/>
                    <a:pt x="41" y="8"/>
                    <a:pt x="36" y="12"/>
                  </a:cubicBezTo>
                  <a:lnTo>
                    <a:pt x="40" y="6"/>
                  </a:lnTo>
                  <a:cubicBezTo>
                    <a:pt x="28" y="18"/>
                    <a:pt x="14" y="29"/>
                    <a:pt x="0" y="37"/>
                  </a:cubicBezTo>
                  <a:lnTo>
                    <a:pt x="0" y="204"/>
                  </a:lnTo>
                  <a:cubicBezTo>
                    <a:pt x="0" y="218"/>
                    <a:pt x="0" y="232"/>
                    <a:pt x="1" y="246"/>
                  </a:cubicBezTo>
                  <a:cubicBezTo>
                    <a:pt x="5" y="162"/>
                    <a:pt x="22" y="79"/>
                    <a:pt x="52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9" name="Freeform 106">
              <a:extLst>
                <a:ext uri="{FF2B5EF4-FFF2-40B4-BE49-F238E27FC236}">
                  <a16:creationId xmlns:a16="http://schemas.microsoft.com/office/drawing/2014/main" id="{D7D6183F-87E9-4E16-AF1B-9DB1F571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38" y="404813"/>
              <a:ext cx="4763" cy="7938"/>
            </a:xfrm>
            <a:custGeom>
              <a:avLst/>
              <a:gdLst>
                <a:gd name="T0" fmla="*/ 22 w 22"/>
                <a:gd name="T1" fmla="*/ 0 h 26"/>
                <a:gd name="T2" fmla="*/ 4 w 22"/>
                <a:gd name="T3" fmla="*/ 20 h 26"/>
                <a:gd name="T4" fmla="*/ 0 w 22"/>
                <a:gd name="T5" fmla="*/ 26 h 26"/>
                <a:gd name="T6" fmla="*/ 16 w 22"/>
                <a:gd name="T7" fmla="*/ 14 h 26"/>
                <a:gd name="T8" fmla="*/ 22 w 2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16" y="7"/>
                    <a:pt x="10" y="14"/>
                    <a:pt x="4" y="20"/>
                  </a:cubicBezTo>
                  <a:lnTo>
                    <a:pt x="0" y="26"/>
                  </a:lnTo>
                  <a:cubicBezTo>
                    <a:pt x="5" y="22"/>
                    <a:pt x="11" y="18"/>
                    <a:pt x="16" y="14"/>
                  </a:cubicBezTo>
                  <a:cubicBezTo>
                    <a:pt x="18" y="10"/>
                    <a:pt x="20" y="5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0" name="Freeform 107">
              <a:extLst>
                <a:ext uri="{FF2B5EF4-FFF2-40B4-BE49-F238E27FC236}">
                  <a16:creationId xmlns:a16="http://schemas.microsoft.com/office/drawing/2014/main" id="{373A044F-332B-4945-915B-AB004F7B1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38" y="404813"/>
              <a:ext cx="4763" cy="7938"/>
            </a:xfrm>
            <a:custGeom>
              <a:avLst/>
              <a:gdLst>
                <a:gd name="T0" fmla="*/ 22 w 22"/>
                <a:gd name="T1" fmla="*/ 0 h 26"/>
                <a:gd name="T2" fmla="*/ 4 w 22"/>
                <a:gd name="T3" fmla="*/ 20 h 26"/>
                <a:gd name="T4" fmla="*/ 0 w 22"/>
                <a:gd name="T5" fmla="*/ 26 h 26"/>
                <a:gd name="T6" fmla="*/ 16 w 22"/>
                <a:gd name="T7" fmla="*/ 14 h 26"/>
                <a:gd name="T8" fmla="*/ 22 w 2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16" y="7"/>
                    <a:pt x="10" y="14"/>
                    <a:pt x="4" y="20"/>
                  </a:cubicBezTo>
                  <a:lnTo>
                    <a:pt x="0" y="26"/>
                  </a:lnTo>
                  <a:cubicBezTo>
                    <a:pt x="5" y="22"/>
                    <a:pt x="11" y="18"/>
                    <a:pt x="16" y="14"/>
                  </a:cubicBezTo>
                  <a:cubicBezTo>
                    <a:pt x="18" y="10"/>
                    <a:pt x="20" y="5"/>
                    <a:pt x="22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1" name="Freeform 108">
              <a:extLst>
                <a:ext uri="{FF2B5EF4-FFF2-40B4-BE49-F238E27FC236}">
                  <a16:creationId xmlns:a16="http://schemas.microsoft.com/office/drawing/2014/main" id="{65294732-8D74-40A8-8173-9927C01D5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38" y="403225"/>
              <a:ext cx="6350" cy="7938"/>
            </a:xfrm>
            <a:custGeom>
              <a:avLst/>
              <a:gdLst>
                <a:gd name="T0" fmla="*/ 22 w 22"/>
                <a:gd name="T1" fmla="*/ 0 h 31"/>
                <a:gd name="T2" fmla="*/ 0 w 22"/>
                <a:gd name="T3" fmla="*/ 31 h 31"/>
                <a:gd name="T4" fmla="*/ 18 w 22"/>
                <a:gd name="T5" fmla="*/ 11 h 31"/>
                <a:gd name="T6" fmla="*/ 22 w 2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lnTo>
                    <a:pt x="0" y="31"/>
                  </a:lnTo>
                  <a:cubicBezTo>
                    <a:pt x="6" y="25"/>
                    <a:pt x="12" y="18"/>
                    <a:pt x="18" y="11"/>
                  </a:cubicBezTo>
                  <a:cubicBezTo>
                    <a:pt x="19" y="7"/>
                    <a:pt x="21" y="4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2" name="Freeform 109">
              <a:extLst>
                <a:ext uri="{FF2B5EF4-FFF2-40B4-BE49-F238E27FC236}">
                  <a16:creationId xmlns:a16="http://schemas.microsoft.com/office/drawing/2014/main" id="{8BFACC68-7D96-46CC-AE74-C83740C6A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38" y="403225"/>
              <a:ext cx="6350" cy="7938"/>
            </a:xfrm>
            <a:custGeom>
              <a:avLst/>
              <a:gdLst>
                <a:gd name="T0" fmla="*/ 22 w 22"/>
                <a:gd name="T1" fmla="*/ 0 h 31"/>
                <a:gd name="T2" fmla="*/ 0 w 22"/>
                <a:gd name="T3" fmla="*/ 31 h 31"/>
                <a:gd name="T4" fmla="*/ 18 w 22"/>
                <a:gd name="T5" fmla="*/ 11 h 31"/>
                <a:gd name="T6" fmla="*/ 22 w 22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lnTo>
                    <a:pt x="0" y="31"/>
                  </a:lnTo>
                  <a:cubicBezTo>
                    <a:pt x="6" y="25"/>
                    <a:pt x="12" y="18"/>
                    <a:pt x="18" y="11"/>
                  </a:cubicBezTo>
                  <a:cubicBezTo>
                    <a:pt x="19" y="7"/>
                    <a:pt x="21" y="4"/>
                    <a:pt x="22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3" name="Freeform 110">
              <a:extLst>
                <a:ext uri="{FF2B5EF4-FFF2-40B4-BE49-F238E27FC236}">
                  <a16:creationId xmlns:a16="http://schemas.microsoft.com/office/drawing/2014/main" id="{175161B9-9F52-4E25-93AF-14FFC0B77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1" y="393700"/>
              <a:ext cx="7938" cy="11113"/>
            </a:xfrm>
            <a:custGeom>
              <a:avLst/>
              <a:gdLst>
                <a:gd name="T0" fmla="*/ 4 w 26"/>
                <a:gd name="T1" fmla="*/ 31 h 42"/>
                <a:gd name="T2" fmla="*/ 0 w 26"/>
                <a:gd name="T3" fmla="*/ 42 h 42"/>
                <a:gd name="T4" fmla="*/ 26 w 26"/>
                <a:gd name="T5" fmla="*/ 0 h 42"/>
                <a:gd name="T6" fmla="*/ 4 w 26"/>
                <a:gd name="T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4" y="31"/>
                  </a:moveTo>
                  <a:cubicBezTo>
                    <a:pt x="3" y="35"/>
                    <a:pt x="1" y="38"/>
                    <a:pt x="0" y="42"/>
                  </a:cubicBezTo>
                  <a:cubicBezTo>
                    <a:pt x="10" y="29"/>
                    <a:pt x="19" y="15"/>
                    <a:pt x="26" y="0"/>
                  </a:cubicBezTo>
                  <a:lnTo>
                    <a:pt x="4" y="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4" name="Freeform 111">
              <a:extLst>
                <a:ext uri="{FF2B5EF4-FFF2-40B4-BE49-F238E27FC236}">
                  <a16:creationId xmlns:a16="http://schemas.microsoft.com/office/drawing/2014/main" id="{4B67CF38-7741-4F2D-ABAD-144620D9C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1" y="393700"/>
              <a:ext cx="7938" cy="11113"/>
            </a:xfrm>
            <a:custGeom>
              <a:avLst/>
              <a:gdLst>
                <a:gd name="T0" fmla="*/ 4 w 26"/>
                <a:gd name="T1" fmla="*/ 31 h 42"/>
                <a:gd name="T2" fmla="*/ 0 w 26"/>
                <a:gd name="T3" fmla="*/ 42 h 42"/>
                <a:gd name="T4" fmla="*/ 26 w 26"/>
                <a:gd name="T5" fmla="*/ 0 h 42"/>
                <a:gd name="T6" fmla="*/ 4 w 26"/>
                <a:gd name="T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4" y="31"/>
                  </a:moveTo>
                  <a:cubicBezTo>
                    <a:pt x="3" y="35"/>
                    <a:pt x="1" y="38"/>
                    <a:pt x="0" y="42"/>
                  </a:cubicBezTo>
                  <a:cubicBezTo>
                    <a:pt x="10" y="29"/>
                    <a:pt x="19" y="15"/>
                    <a:pt x="26" y="0"/>
                  </a:cubicBezTo>
                  <a:lnTo>
                    <a:pt x="4" y="31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5" name="Freeform 112">
              <a:extLst>
                <a:ext uri="{FF2B5EF4-FFF2-40B4-BE49-F238E27FC236}">
                  <a16:creationId xmlns:a16="http://schemas.microsoft.com/office/drawing/2014/main" id="{AAA5F931-134B-497E-A3B5-BA10362F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406400"/>
              <a:ext cx="9525" cy="68263"/>
            </a:xfrm>
            <a:custGeom>
              <a:avLst/>
              <a:gdLst>
                <a:gd name="T0" fmla="*/ 0 w 34"/>
                <a:gd name="T1" fmla="*/ 69 h 259"/>
                <a:gd name="T2" fmla="*/ 33 w 34"/>
                <a:gd name="T3" fmla="*/ 259 h 259"/>
                <a:gd name="T4" fmla="*/ 34 w 34"/>
                <a:gd name="T5" fmla="*/ 217 h 259"/>
                <a:gd name="T6" fmla="*/ 34 w 34"/>
                <a:gd name="T7" fmla="*/ 0 h 259"/>
                <a:gd name="T8" fmla="*/ 0 w 34"/>
                <a:gd name="T9" fmla="*/ 6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9">
                  <a:moveTo>
                    <a:pt x="0" y="69"/>
                  </a:moveTo>
                  <a:cubicBezTo>
                    <a:pt x="19" y="131"/>
                    <a:pt x="29" y="195"/>
                    <a:pt x="33" y="259"/>
                  </a:cubicBezTo>
                  <a:cubicBezTo>
                    <a:pt x="34" y="245"/>
                    <a:pt x="34" y="231"/>
                    <a:pt x="34" y="217"/>
                  </a:cubicBezTo>
                  <a:lnTo>
                    <a:pt x="34" y="0"/>
                  </a:lnTo>
                  <a:cubicBezTo>
                    <a:pt x="24" y="25"/>
                    <a:pt x="12" y="48"/>
                    <a:pt x="0" y="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66" name="Freeform 113">
              <a:extLst>
                <a:ext uri="{FF2B5EF4-FFF2-40B4-BE49-F238E27FC236}">
                  <a16:creationId xmlns:a16="http://schemas.microsoft.com/office/drawing/2014/main" id="{F0185257-A3CA-4AC1-A18E-759F7BFED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406400"/>
              <a:ext cx="9525" cy="68263"/>
            </a:xfrm>
            <a:custGeom>
              <a:avLst/>
              <a:gdLst>
                <a:gd name="T0" fmla="*/ 0 w 34"/>
                <a:gd name="T1" fmla="*/ 69 h 259"/>
                <a:gd name="T2" fmla="*/ 33 w 34"/>
                <a:gd name="T3" fmla="*/ 259 h 259"/>
                <a:gd name="T4" fmla="*/ 34 w 34"/>
                <a:gd name="T5" fmla="*/ 217 h 259"/>
                <a:gd name="T6" fmla="*/ 34 w 34"/>
                <a:gd name="T7" fmla="*/ 0 h 259"/>
                <a:gd name="T8" fmla="*/ 0 w 34"/>
                <a:gd name="T9" fmla="*/ 6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9">
                  <a:moveTo>
                    <a:pt x="0" y="69"/>
                  </a:moveTo>
                  <a:cubicBezTo>
                    <a:pt x="19" y="131"/>
                    <a:pt x="29" y="195"/>
                    <a:pt x="33" y="259"/>
                  </a:cubicBezTo>
                  <a:cubicBezTo>
                    <a:pt x="34" y="245"/>
                    <a:pt x="34" y="231"/>
                    <a:pt x="34" y="217"/>
                  </a:cubicBezTo>
                  <a:lnTo>
                    <a:pt x="34" y="0"/>
                  </a:lnTo>
                  <a:cubicBezTo>
                    <a:pt x="24" y="25"/>
                    <a:pt x="12" y="48"/>
                    <a:pt x="0" y="6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187" name="Cataract">
            <a:extLst>
              <a:ext uri="{FF2B5EF4-FFF2-40B4-BE49-F238E27FC236}">
                <a16:creationId xmlns:a16="http://schemas.microsoft.com/office/drawing/2014/main" id="{B3B73A9E-B0A9-4EBB-92C6-9CA490FB0992}"/>
              </a:ext>
            </a:extLst>
          </p:cNvPr>
          <p:cNvGrpSpPr/>
          <p:nvPr/>
        </p:nvGrpSpPr>
        <p:grpSpPr>
          <a:xfrm>
            <a:off x="7617078" y="171865"/>
            <a:ext cx="766763" cy="1804987"/>
            <a:chOff x="0" y="1588"/>
            <a:chExt cx="766763" cy="1804987"/>
          </a:xfrm>
        </p:grpSpPr>
        <p:sp>
          <p:nvSpPr>
            <p:cNvPr id="170" name="AutoShape 115">
              <a:extLst>
                <a:ext uri="{FF2B5EF4-FFF2-40B4-BE49-F238E27FC236}">
                  <a16:creationId xmlns:a16="http://schemas.microsoft.com/office/drawing/2014/main" id="{BA7F54D7-E8CF-4A0E-9EDA-8E5B0B43E0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588"/>
              <a:ext cx="766763" cy="180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1" name="Freeform 117">
              <a:extLst>
                <a:ext uri="{FF2B5EF4-FFF2-40B4-BE49-F238E27FC236}">
                  <a16:creationId xmlns:a16="http://schemas.microsoft.com/office/drawing/2014/main" id="{9ABD1198-04D5-4B70-B24A-4D382D654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8" y="1398588"/>
              <a:ext cx="306388" cy="392112"/>
            </a:xfrm>
            <a:custGeom>
              <a:avLst/>
              <a:gdLst>
                <a:gd name="T0" fmla="*/ 0 w 193"/>
                <a:gd name="T1" fmla="*/ 0 h 247"/>
                <a:gd name="T2" fmla="*/ 0 w 193"/>
                <a:gd name="T3" fmla="*/ 247 h 247"/>
                <a:gd name="T4" fmla="*/ 193 w 193"/>
                <a:gd name="T5" fmla="*/ 0 h 247"/>
                <a:gd name="T6" fmla="*/ 193 w 193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47">
                  <a:moveTo>
                    <a:pt x="0" y="0"/>
                  </a:moveTo>
                  <a:lnTo>
                    <a:pt x="0" y="247"/>
                  </a:lnTo>
                  <a:moveTo>
                    <a:pt x="193" y="0"/>
                  </a:moveTo>
                  <a:lnTo>
                    <a:pt x="193" y="24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2" name="Freeform 118">
              <a:extLst>
                <a:ext uri="{FF2B5EF4-FFF2-40B4-BE49-F238E27FC236}">
                  <a16:creationId xmlns:a16="http://schemas.microsoft.com/office/drawing/2014/main" id="{287F0ACA-8984-4A41-A99D-3DA243AAB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8" y="946150"/>
              <a:ext cx="344488" cy="438150"/>
            </a:xfrm>
            <a:custGeom>
              <a:avLst/>
              <a:gdLst>
                <a:gd name="T0" fmla="*/ 0 w 217"/>
                <a:gd name="T1" fmla="*/ 0 h 276"/>
                <a:gd name="T2" fmla="*/ 0 w 217"/>
                <a:gd name="T3" fmla="*/ 276 h 276"/>
                <a:gd name="T4" fmla="*/ 217 w 217"/>
                <a:gd name="T5" fmla="*/ 0 h 276"/>
                <a:gd name="T6" fmla="*/ 217 w 217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276">
                  <a:moveTo>
                    <a:pt x="0" y="0"/>
                  </a:moveTo>
                  <a:lnTo>
                    <a:pt x="0" y="276"/>
                  </a:lnTo>
                  <a:moveTo>
                    <a:pt x="217" y="0"/>
                  </a:moveTo>
                  <a:lnTo>
                    <a:pt x="217" y="2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3" name="Freeform 119">
              <a:extLst>
                <a:ext uri="{FF2B5EF4-FFF2-40B4-BE49-F238E27FC236}">
                  <a16:creationId xmlns:a16="http://schemas.microsoft.com/office/drawing/2014/main" id="{0E2CE2BC-D0D2-4535-8D72-27562DF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" y="676275"/>
              <a:ext cx="307975" cy="193675"/>
            </a:xfrm>
            <a:custGeom>
              <a:avLst/>
              <a:gdLst>
                <a:gd name="T0" fmla="*/ 1156 w 1156"/>
                <a:gd name="T1" fmla="*/ 178 h 735"/>
                <a:gd name="T2" fmla="*/ 0 w 1156"/>
                <a:gd name="T3" fmla="*/ 178 h 735"/>
                <a:gd name="T4" fmla="*/ 625 w 1156"/>
                <a:gd name="T5" fmla="*/ 709 h 735"/>
                <a:gd name="T6" fmla="*/ 1156 w 1156"/>
                <a:gd name="T7" fmla="*/ 17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6" h="735">
                  <a:moveTo>
                    <a:pt x="1156" y="178"/>
                  </a:moveTo>
                  <a:cubicBezTo>
                    <a:pt x="791" y="0"/>
                    <a:pt x="365" y="0"/>
                    <a:pt x="0" y="178"/>
                  </a:cubicBezTo>
                  <a:cubicBezTo>
                    <a:pt x="26" y="498"/>
                    <a:pt x="306" y="735"/>
                    <a:pt x="625" y="709"/>
                  </a:cubicBezTo>
                  <a:cubicBezTo>
                    <a:pt x="908" y="686"/>
                    <a:pt x="1133" y="461"/>
                    <a:pt x="1156" y="17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4" name="Freeform 120">
              <a:extLst>
                <a:ext uri="{FF2B5EF4-FFF2-40B4-BE49-F238E27FC236}">
                  <a16:creationId xmlns:a16="http://schemas.microsoft.com/office/drawing/2014/main" id="{D093F2D9-8396-4F1F-B367-46842625A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0" y="676275"/>
              <a:ext cx="307975" cy="193675"/>
            </a:xfrm>
            <a:custGeom>
              <a:avLst/>
              <a:gdLst>
                <a:gd name="T0" fmla="*/ 194 w 194"/>
                <a:gd name="T1" fmla="*/ 29 h 122"/>
                <a:gd name="T2" fmla="*/ 0 w 194"/>
                <a:gd name="T3" fmla="*/ 29 h 122"/>
                <a:gd name="T4" fmla="*/ 105 w 194"/>
                <a:gd name="T5" fmla="*/ 118 h 122"/>
                <a:gd name="T6" fmla="*/ 194 w 194"/>
                <a:gd name="T7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22">
                  <a:moveTo>
                    <a:pt x="194" y="29"/>
                  </a:moveTo>
                  <a:cubicBezTo>
                    <a:pt x="133" y="0"/>
                    <a:pt x="62" y="0"/>
                    <a:pt x="0" y="29"/>
                  </a:cubicBezTo>
                  <a:cubicBezTo>
                    <a:pt x="5" y="83"/>
                    <a:pt x="52" y="122"/>
                    <a:pt x="105" y="118"/>
                  </a:cubicBezTo>
                  <a:cubicBezTo>
                    <a:pt x="153" y="114"/>
                    <a:pt x="190" y="77"/>
                    <a:pt x="194" y="29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5" name="Freeform 121">
              <a:extLst>
                <a:ext uri="{FF2B5EF4-FFF2-40B4-BE49-F238E27FC236}">
                  <a16:creationId xmlns:a16="http://schemas.microsoft.com/office/drawing/2014/main" id="{690858F5-EA0A-476B-B09C-BFDBB949C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" y="687388"/>
              <a:ext cx="701675" cy="709612"/>
            </a:xfrm>
            <a:custGeom>
              <a:avLst/>
              <a:gdLst>
                <a:gd name="T0" fmla="*/ 2592 w 2637"/>
                <a:gd name="T1" fmla="*/ 1974 h 2681"/>
                <a:gd name="T2" fmla="*/ 2637 w 2637"/>
                <a:gd name="T3" fmla="*/ 1318 h 2681"/>
                <a:gd name="T4" fmla="*/ 1319 w 2637"/>
                <a:gd name="T5" fmla="*/ 0 h 2681"/>
                <a:gd name="T6" fmla="*/ 0 w 2637"/>
                <a:gd name="T7" fmla="*/ 1318 h 2681"/>
                <a:gd name="T8" fmla="*/ 0 w 2637"/>
                <a:gd name="T9" fmla="*/ 2681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1">
                  <a:moveTo>
                    <a:pt x="2592" y="1974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681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6" name="Freeform 122">
              <a:extLst>
                <a:ext uri="{FF2B5EF4-FFF2-40B4-BE49-F238E27FC236}">
                  <a16:creationId xmlns:a16="http://schemas.microsoft.com/office/drawing/2014/main" id="{AB1D02C7-D4C1-4AFE-B46E-1D74505F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0" y="66675"/>
              <a:ext cx="433388" cy="606425"/>
            </a:xfrm>
            <a:custGeom>
              <a:avLst/>
              <a:gdLst>
                <a:gd name="T0" fmla="*/ 0 w 1626"/>
                <a:gd name="T1" fmla="*/ 1090 h 2293"/>
                <a:gd name="T2" fmla="*/ 0 w 1626"/>
                <a:gd name="T3" fmla="*/ 1480 h 2293"/>
                <a:gd name="T4" fmla="*/ 813 w 1626"/>
                <a:gd name="T5" fmla="*/ 2293 h 2293"/>
                <a:gd name="T6" fmla="*/ 1517 w 1626"/>
                <a:gd name="T7" fmla="*/ 1887 h 2293"/>
                <a:gd name="T8" fmla="*/ 1626 w 1626"/>
                <a:gd name="T9" fmla="*/ 1480 h 2293"/>
                <a:gd name="T10" fmla="*/ 1626 w 1626"/>
                <a:gd name="T11" fmla="*/ 895 h 2293"/>
                <a:gd name="T12" fmla="*/ 1395 w 1626"/>
                <a:gd name="T13" fmla="*/ 328 h 2293"/>
                <a:gd name="T14" fmla="*/ 245 w 1626"/>
                <a:gd name="T15" fmla="*/ 313 h 2293"/>
                <a:gd name="T16" fmla="*/ 0 w 1626"/>
                <a:gd name="T17" fmla="*/ 895 h 2293"/>
                <a:gd name="T18" fmla="*/ 0 w 1626"/>
                <a:gd name="T19" fmla="*/ 109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2293">
                  <a:moveTo>
                    <a:pt x="0" y="1090"/>
                  </a:moveTo>
                  <a:lnTo>
                    <a:pt x="0" y="1480"/>
                  </a:lnTo>
                  <a:cubicBezTo>
                    <a:pt x="0" y="1929"/>
                    <a:pt x="364" y="2293"/>
                    <a:pt x="813" y="2293"/>
                  </a:cubicBezTo>
                  <a:cubicBezTo>
                    <a:pt x="1103" y="2293"/>
                    <a:pt x="1371" y="2139"/>
                    <a:pt x="1517" y="1887"/>
                  </a:cubicBezTo>
                  <a:cubicBezTo>
                    <a:pt x="1589" y="1764"/>
                    <a:pt x="1626" y="1623"/>
                    <a:pt x="1626" y="1480"/>
                  </a:cubicBezTo>
                  <a:lnTo>
                    <a:pt x="1626" y="895"/>
                  </a:lnTo>
                  <a:cubicBezTo>
                    <a:pt x="1626" y="683"/>
                    <a:pt x="1543" y="480"/>
                    <a:pt x="1395" y="328"/>
                  </a:cubicBezTo>
                  <a:cubicBezTo>
                    <a:pt x="1082" y="6"/>
                    <a:pt x="567" y="0"/>
                    <a:pt x="245" y="313"/>
                  </a:cubicBezTo>
                  <a:cubicBezTo>
                    <a:pt x="88" y="466"/>
                    <a:pt x="0" y="676"/>
                    <a:pt x="0" y="895"/>
                  </a:cubicBezTo>
                  <a:lnTo>
                    <a:pt x="0" y="109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7" name="Freeform 123">
              <a:extLst>
                <a:ext uri="{FF2B5EF4-FFF2-40B4-BE49-F238E27FC236}">
                  <a16:creationId xmlns:a16="http://schemas.microsoft.com/office/drawing/2014/main" id="{F05E234C-C6A4-44DA-950E-1ADCF2A2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00" y="66675"/>
              <a:ext cx="433388" cy="606425"/>
            </a:xfrm>
            <a:custGeom>
              <a:avLst/>
              <a:gdLst>
                <a:gd name="T0" fmla="*/ 0 w 1626"/>
                <a:gd name="T1" fmla="*/ 1090 h 2293"/>
                <a:gd name="T2" fmla="*/ 0 w 1626"/>
                <a:gd name="T3" fmla="*/ 1480 h 2293"/>
                <a:gd name="T4" fmla="*/ 813 w 1626"/>
                <a:gd name="T5" fmla="*/ 2293 h 2293"/>
                <a:gd name="T6" fmla="*/ 1517 w 1626"/>
                <a:gd name="T7" fmla="*/ 1887 h 2293"/>
                <a:gd name="T8" fmla="*/ 1626 w 1626"/>
                <a:gd name="T9" fmla="*/ 1480 h 2293"/>
                <a:gd name="T10" fmla="*/ 1626 w 1626"/>
                <a:gd name="T11" fmla="*/ 895 h 2293"/>
                <a:gd name="T12" fmla="*/ 1395 w 1626"/>
                <a:gd name="T13" fmla="*/ 328 h 2293"/>
                <a:gd name="T14" fmla="*/ 245 w 1626"/>
                <a:gd name="T15" fmla="*/ 313 h 2293"/>
                <a:gd name="T16" fmla="*/ 0 w 1626"/>
                <a:gd name="T17" fmla="*/ 895 h 2293"/>
                <a:gd name="T18" fmla="*/ 0 w 1626"/>
                <a:gd name="T19" fmla="*/ 1090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2293">
                  <a:moveTo>
                    <a:pt x="0" y="1090"/>
                  </a:moveTo>
                  <a:lnTo>
                    <a:pt x="0" y="1480"/>
                  </a:lnTo>
                  <a:cubicBezTo>
                    <a:pt x="0" y="1929"/>
                    <a:pt x="364" y="2293"/>
                    <a:pt x="813" y="2293"/>
                  </a:cubicBezTo>
                  <a:cubicBezTo>
                    <a:pt x="1103" y="2293"/>
                    <a:pt x="1371" y="2139"/>
                    <a:pt x="1517" y="1887"/>
                  </a:cubicBezTo>
                  <a:cubicBezTo>
                    <a:pt x="1589" y="1764"/>
                    <a:pt x="1626" y="1623"/>
                    <a:pt x="1626" y="1480"/>
                  </a:cubicBezTo>
                  <a:lnTo>
                    <a:pt x="1626" y="895"/>
                  </a:lnTo>
                  <a:cubicBezTo>
                    <a:pt x="1626" y="683"/>
                    <a:pt x="1543" y="480"/>
                    <a:pt x="1395" y="328"/>
                  </a:cubicBezTo>
                  <a:cubicBezTo>
                    <a:pt x="1082" y="6"/>
                    <a:pt x="567" y="0"/>
                    <a:pt x="245" y="313"/>
                  </a:cubicBezTo>
                  <a:cubicBezTo>
                    <a:pt x="88" y="466"/>
                    <a:pt x="0" y="676"/>
                    <a:pt x="0" y="895"/>
                  </a:cubicBezTo>
                  <a:lnTo>
                    <a:pt x="0" y="109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8" name="Line 124">
              <a:extLst>
                <a:ext uri="{FF2B5EF4-FFF2-40B4-BE49-F238E27FC236}">
                  <a16:creationId xmlns:a16="http://schemas.microsoft.com/office/drawing/2014/main" id="{5EF46901-E54C-4E78-802B-D39CB8673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00" y="355600"/>
              <a:ext cx="43338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79" name="Freeform 125">
              <a:extLst>
                <a:ext uri="{FF2B5EF4-FFF2-40B4-BE49-F238E27FC236}">
                  <a16:creationId xmlns:a16="http://schemas.microsoft.com/office/drawing/2014/main" id="{B6E00597-DFD4-4ACA-A4B2-5254165DC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" y="444500"/>
              <a:ext cx="179388" cy="71437"/>
            </a:xfrm>
            <a:custGeom>
              <a:avLst/>
              <a:gdLst>
                <a:gd name="T0" fmla="*/ 0 w 113"/>
                <a:gd name="T1" fmla="*/ 0 h 45"/>
                <a:gd name="T2" fmla="*/ 77 w 113"/>
                <a:gd name="T3" fmla="*/ 34 h 45"/>
                <a:gd name="T4" fmla="*/ 113 w 113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45">
                  <a:moveTo>
                    <a:pt x="0" y="0"/>
                  </a:moveTo>
                  <a:cubicBezTo>
                    <a:pt x="11" y="30"/>
                    <a:pt x="46" y="45"/>
                    <a:pt x="77" y="34"/>
                  </a:cubicBezTo>
                  <a:cubicBezTo>
                    <a:pt x="94" y="28"/>
                    <a:pt x="107" y="16"/>
                    <a:pt x="1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0" name="Freeform 126">
              <a:extLst>
                <a:ext uri="{FF2B5EF4-FFF2-40B4-BE49-F238E27FC236}">
                  <a16:creationId xmlns:a16="http://schemas.microsoft.com/office/drawing/2014/main" id="{3660FF94-8374-400C-BE4C-A942E35DC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8" y="444500"/>
              <a:ext cx="179388" cy="71437"/>
            </a:xfrm>
            <a:custGeom>
              <a:avLst/>
              <a:gdLst>
                <a:gd name="T0" fmla="*/ 0 w 113"/>
                <a:gd name="T1" fmla="*/ 0 h 45"/>
                <a:gd name="T2" fmla="*/ 77 w 113"/>
                <a:gd name="T3" fmla="*/ 34 h 45"/>
                <a:gd name="T4" fmla="*/ 113 w 113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45">
                  <a:moveTo>
                    <a:pt x="0" y="0"/>
                  </a:moveTo>
                  <a:cubicBezTo>
                    <a:pt x="11" y="30"/>
                    <a:pt x="46" y="45"/>
                    <a:pt x="77" y="34"/>
                  </a:cubicBezTo>
                  <a:cubicBezTo>
                    <a:pt x="94" y="28"/>
                    <a:pt x="107" y="16"/>
                    <a:pt x="1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1" name="Line 127">
              <a:extLst>
                <a:ext uri="{FF2B5EF4-FFF2-40B4-BE49-F238E27FC236}">
                  <a16:creationId xmlns:a16="http://schemas.microsoft.com/office/drawing/2014/main" id="{EA669EB0-BF55-41D9-9B44-734C28C9E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13" y="434975"/>
              <a:ext cx="3857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2" name="Oval 128">
              <a:extLst>
                <a:ext uri="{FF2B5EF4-FFF2-40B4-BE49-F238E27FC236}">
                  <a16:creationId xmlns:a16="http://schemas.microsoft.com/office/drawing/2014/main" id="{0C81B467-EE24-4099-B67E-8AFB93A6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22225"/>
              <a:ext cx="61913" cy="666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3" name="Oval 129">
              <a:extLst>
                <a:ext uri="{FF2B5EF4-FFF2-40B4-BE49-F238E27FC236}">
                  <a16:creationId xmlns:a16="http://schemas.microsoft.com/office/drawing/2014/main" id="{28C57BD9-91F0-4DC3-841D-C050A9945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22225"/>
              <a:ext cx="61913" cy="6667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4" name="Freeform 130">
              <a:extLst>
                <a:ext uri="{FF2B5EF4-FFF2-40B4-BE49-F238E27FC236}">
                  <a16:creationId xmlns:a16="http://schemas.microsoft.com/office/drawing/2014/main" id="{E4E23B1F-3D1F-42CD-90BA-9D143003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3" y="1252538"/>
              <a:ext cx="61913" cy="538162"/>
            </a:xfrm>
            <a:custGeom>
              <a:avLst/>
              <a:gdLst>
                <a:gd name="T0" fmla="*/ 0 w 39"/>
                <a:gd name="T1" fmla="*/ 339 h 339"/>
                <a:gd name="T2" fmla="*/ 0 w 39"/>
                <a:gd name="T3" fmla="*/ 0 h 339"/>
                <a:gd name="T4" fmla="*/ 39 w 39"/>
                <a:gd name="T5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39">
                  <a:moveTo>
                    <a:pt x="0" y="339"/>
                  </a:moveTo>
                  <a:lnTo>
                    <a:pt x="0" y="0"/>
                  </a:lnTo>
                  <a:lnTo>
                    <a:pt x="39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5" name="Freeform 131">
              <a:extLst>
                <a:ext uri="{FF2B5EF4-FFF2-40B4-BE49-F238E27FC236}">
                  <a16:creationId xmlns:a16="http://schemas.microsoft.com/office/drawing/2014/main" id="{C419252F-899A-4F20-9049-134C8B596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0" y="1257300"/>
              <a:ext cx="473075" cy="307975"/>
            </a:xfrm>
            <a:custGeom>
              <a:avLst/>
              <a:gdLst>
                <a:gd name="T0" fmla="*/ 257 w 298"/>
                <a:gd name="T1" fmla="*/ 0 h 194"/>
                <a:gd name="T2" fmla="*/ 41 w 298"/>
                <a:gd name="T3" fmla="*/ 0 h 194"/>
                <a:gd name="T4" fmla="*/ 0 w 298"/>
                <a:gd name="T5" fmla="*/ 194 h 194"/>
                <a:gd name="T6" fmla="*/ 298 w 298"/>
                <a:gd name="T7" fmla="*/ 194 h 194"/>
                <a:gd name="T8" fmla="*/ 257 w 298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4">
                  <a:moveTo>
                    <a:pt x="257" y="0"/>
                  </a:moveTo>
                  <a:lnTo>
                    <a:pt x="41" y="0"/>
                  </a:lnTo>
                  <a:lnTo>
                    <a:pt x="0" y="194"/>
                  </a:lnTo>
                  <a:lnTo>
                    <a:pt x="298" y="19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86" name="Freeform 132">
              <a:extLst>
                <a:ext uri="{FF2B5EF4-FFF2-40B4-BE49-F238E27FC236}">
                  <a16:creationId xmlns:a16="http://schemas.microsoft.com/office/drawing/2014/main" id="{CB4B7454-8322-417B-86C4-6BCA232A4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0" y="1257300"/>
              <a:ext cx="473075" cy="307975"/>
            </a:xfrm>
            <a:custGeom>
              <a:avLst/>
              <a:gdLst>
                <a:gd name="T0" fmla="*/ 41 w 298"/>
                <a:gd name="T1" fmla="*/ 0 h 194"/>
                <a:gd name="T2" fmla="*/ 0 w 298"/>
                <a:gd name="T3" fmla="*/ 194 h 194"/>
                <a:gd name="T4" fmla="*/ 298 w 298"/>
                <a:gd name="T5" fmla="*/ 194 h 194"/>
                <a:gd name="T6" fmla="*/ 257 w 298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194">
                  <a:moveTo>
                    <a:pt x="41" y="0"/>
                  </a:moveTo>
                  <a:lnTo>
                    <a:pt x="0" y="194"/>
                  </a:lnTo>
                  <a:lnTo>
                    <a:pt x="298" y="194"/>
                  </a:lnTo>
                  <a:lnTo>
                    <a:pt x="25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08" name="Deaf">
            <a:extLst>
              <a:ext uri="{FF2B5EF4-FFF2-40B4-BE49-F238E27FC236}">
                <a16:creationId xmlns:a16="http://schemas.microsoft.com/office/drawing/2014/main" id="{05DDAB3B-5D3C-4A5A-A18C-641DCA97BA0C}"/>
              </a:ext>
            </a:extLst>
          </p:cNvPr>
          <p:cNvGrpSpPr/>
          <p:nvPr/>
        </p:nvGrpSpPr>
        <p:grpSpPr>
          <a:xfrm>
            <a:off x="11002536" y="4482406"/>
            <a:ext cx="779462" cy="1741487"/>
            <a:chOff x="1588" y="1588"/>
            <a:chExt cx="779462" cy="1741487"/>
          </a:xfrm>
        </p:grpSpPr>
        <p:sp>
          <p:nvSpPr>
            <p:cNvPr id="190" name="AutoShape 134">
              <a:extLst>
                <a:ext uri="{FF2B5EF4-FFF2-40B4-BE49-F238E27FC236}">
                  <a16:creationId xmlns:a16="http://schemas.microsoft.com/office/drawing/2014/main" id="{F17FC66F-191A-429B-A4AA-DD471D2ECA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779462" cy="174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1" name="Freeform 136">
              <a:extLst>
                <a:ext uri="{FF2B5EF4-FFF2-40B4-BE49-F238E27FC236}">
                  <a16:creationId xmlns:a16="http://schemas.microsoft.com/office/drawing/2014/main" id="{3A9465CE-9DA7-4D30-AD88-4F002D954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375" y="1331913"/>
              <a:ext cx="306387" cy="392112"/>
            </a:xfrm>
            <a:custGeom>
              <a:avLst/>
              <a:gdLst>
                <a:gd name="T0" fmla="*/ 0 w 193"/>
                <a:gd name="T1" fmla="*/ 0 h 247"/>
                <a:gd name="T2" fmla="*/ 0 w 193"/>
                <a:gd name="T3" fmla="*/ 247 h 247"/>
                <a:gd name="T4" fmla="*/ 193 w 193"/>
                <a:gd name="T5" fmla="*/ 0 h 247"/>
                <a:gd name="T6" fmla="*/ 193 w 193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47">
                  <a:moveTo>
                    <a:pt x="0" y="0"/>
                  </a:moveTo>
                  <a:lnTo>
                    <a:pt x="0" y="247"/>
                  </a:lnTo>
                  <a:moveTo>
                    <a:pt x="193" y="0"/>
                  </a:moveTo>
                  <a:lnTo>
                    <a:pt x="193" y="24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2" name="Freeform 137">
              <a:extLst>
                <a:ext uri="{FF2B5EF4-FFF2-40B4-BE49-F238E27FC236}">
                  <a16:creationId xmlns:a16="http://schemas.microsoft.com/office/drawing/2014/main" id="{214CEEC8-1C68-4BE6-AE0F-17C8B1A48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325" y="879475"/>
              <a:ext cx="344487" cy="439737"/>
            </a:xfrm>
            <a:custGeom>
              <a:avLst/>
              <a:gdLst>
                <a:gd name="T0" fmla="*/ 0 w 217"/>
                <a:gd name="T1" fmla="*/ 0 h 277"/>
                <a:gd name="T2" fmla="*/ 0 w 217"/>
                <a:gd name="T3" fmla="*/ 277 h 277"/>
                <a:gd name="T4" fmla="*/ 217 w 217"/>
                <a:gd name="T5" fmla="*/ 0 h 277"/>
                <a:gd name="T6" fmla="*/ 217 w 217"/>
                <a:gd name="T7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277">
                  <a:moveTo>
                    <a:pt x="0" y="0"/>
                  </a:moveTo>
                  <a:lnTo>
                    <a:pt x="0" y="277"/>
                  </a:lnTo>
                  <a:moveTo>
                    <a:pt x="217" y="0"/>
                  </a:moveTo>
                  <a:lnTo>
                    <a:pt x="217" y="2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3" name="Freeform 138">
              <a:extLst>
                <a:ext uri="{FF2B5EF4-FFF2-40B4-BE49-F238E27FC236}">
                  <a16:creationId xmlns:a16="http://schemas.microsoft.com/office/drawing/2014/main" id="{65CE8845-1DAA-488D-8D81-724D6AFC1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1190625"/>
              <a:ext cx="473075" cy="307975"/>
            </a:xfrm>
            <a:custGeom>
              <a:avLst/>
              <a:gdLst>
                <a:gd name="T0" fmla="*/ 257 w 298"/>
                <a:gd name="T1" fmla="*/ 0 h 194"/>
                <a:gd name="T2" fmla="*/ 41 w 298"/>
                <a:gd name="T3" fmla="*/ 0 h 194"/>
                <a:gd name="T4" fmla="*/ 0 w 298"/>
                <a:gd name="T5" fmla="*/ 194 h 194"/>
                <a:gd name="T6" fmla="*/ 298 w 298"/>
                <a:gd name="T7" fmla="*/ 194 h 194"/>
                <a:gd name="T8" fmla="*/ 257 w 298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4">
                  <a:moveTo>
                    <a:pt x="257" y="0"/>
                  </a:moveTo>
                  <a:lnTo>
                    <a:pt x="41" y="0"/>
                  </a:lnTo>
                  <a:lnTo>
                    <a:pt x="0" y="194"/>
                  </a:lnTo>
                  <a:lnTo>
                    <a:pt x="298" y="19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4" name="Freeform 139">
              <a:extLst>
                <a:ext uri="{FF2B5EF4-FFF2-40B4-BE49-F238E27FC236}">
                  <a16:creationId xmlns:a16="http://schemas.microsoft.com/office/drawing/2014/main" id="{6E3675CF-73C0-4DC8-81AB-C66B4B8C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1190625"/>
              <a:ext cx="473075" cy="307975"/>
            </a:xfrm>
            <a:custGeom>
              <a:avLst/>
              <a:gdLst>
                <a:gd name="T0" fmla="*/ 41 w 298"/>
                <a:gd name="T1" fmla="*/ 0 h 194"/>
                <a:gd name="T2" fmla="*/ 0 w 298"/>
                <a:gd name="T3" fmla="*/ 194 h 194"/>
                <a:gd name="T4" fmla="*/ 298 w 298"/>
                <a:gd name="T5" fmla="*/ 194 h 194"/>
                <a:gd name="T6" fmla="*/ 257 w 298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194">
                  <a:moveTo>
                    <a:pt x="41" y="0"/>
                  </a:moveTo>
                  <a:lnTo>
                    <a:pt x="0" y="194"/>
                  </a:lnTo>
                  <a:lnTo>
                    <a:pt x="298" y="194"/>
                  </a:lnTo>
                  <a:lnTo>
                    <a:pt x="25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5" name="Freeform 140">
              <a:extLst>
                <a:ext uri="{FF2B5EF4-FFF2-40B4-BE49-F238E27FC236}">
                  <a16:creationId xmlns:a16="http://schemas.microsoft.com/office/drawing/2014/main" id="{932AAB3F-5544-4AB0-A295-CB87DAFC9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288925"/>
              <a:ext cx="403225" cy="349250"/>
            </a:xfrm>
            <a:custGeom>
              <a:avLst/>
              <a:gdLst>
                <a:gd name="T0" fmla="*/ 0 w 1517"/>
                <a:gd name="T1" fmla="*/ 0 h 1319"/>
                <a:gd name="T2" fmla="*/ 865 w 1517"/>
                <a:gd name="T3" fmla="*/ 0 h 1319"/>
                <a:gd name="T4" fmla="*/ 1517 w 1517"/>
                <a:gd name="T5" fmla="*/ 798 h 1319"/>
                <a:gd name="T6" fmla="*/ 406 w 1517"/>
                <a:gd name="T7" fmla="*/ 1094 h 1319"/>
                <a:gd name="T8" fmla="*/ 0 w 1517"/>
                <a:gd name="T9" fmla="*/ 390 h 1319"/>
                <a:gd name="T10" fmla="*/ 0 w 1517"/>
                <a:gd name="T1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1319">
                  <a:moveTo>
                    <a:pt x="0" y="0"/>
                  </a:moveTo>
                  <a:lnTo>
                    <a:pt x="865" y="0"/>
                  </a:lnTo>
                  <a:cubicBezTo>
                    <a:pt x="865" y="388"/>
                    <a:pt x="1137" y="721"/>
                    <a:pt x="1517" y="798"/>
                  </a:cubicBezTo>
                  <a:cubicBezTo>
                    <a:pt x="1292" y="1186"/>
                    <a:pt x="794" y="1319"/>
                    <a:pt x="406" y="1094"/>
                  </a:cubicBezTo>
                  <a:cubicBezTo>
                    <a:pt x="155" y="948"/>
                    <a:pt x="0" y="680"/>
                    <a:pt x="0" y="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6" name="Freeform 141">
              <a:extLst>
                <a:ext uri="{FF2B5EF4-FFF2-40B4-BE49-F238E27FC236}">
                  <a16:creationId xmlns:a16="http://schemas.microsoft.com/office/drawing/2014/main" id="{7AA8965B-207C-49FC-A1BF-D055DC7C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288925"/>
              <a:ext cx="403225" cy="349250"/>
            </a:xfrm>
            <a:custGeom>
              <a:avLst/>
              <a:gdLst>
                <a:gd name="T0" fmla="*/ 0 w 1517"/>
                <a:gd name="T1" fmla="*/ 0 h 1319"/>
                <a:gd name="T2" fmla="*/ 865 w 1517"/>
                <a:gd name="T3" fmla="*/ 0 h 1319"/>
                <a:gd name="T4" fmla="*/ 1517 w 1517"/>
                <a:gd name="T5" fmla="*/ 798 h 1319"/>
                <a:gd name="T6" fmla="*/ 406 w 1517"/>
                <a:gd name="T7" fmla="*/ 1094 h 1319"/>
                <a:gd name="T8" fmla="*/ 0 w 1517"/>
                <a:gd name="T9" fmla="*/ 390 h 1319"/>
                <a:gd name="T10" fmla="*/ 0 w 1517"/>
                <a:gd name="T1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1319">
                  <a:moveTo>
                    <a:pt x="0" y="0"/>
                  </a:moveTo>
                  <a:lnTo>
                    <a:pt x="865" y="0"/>
                  </a:lnTo>
                  <a:cubicBezTo>
                    <a:pt x="865" y="388"/>
                    <a:pt x="1137" y="721"/>
                    <a:pt x="1517" y="798"/>
                  </a:cubicBezTo>
                  <a:cubicBezTo>
                    <a:pt x="1292" y="1186"/>
                    <a:pt x="794" y="1319"/>
                    <a:pt x="406" y="1094"/>
                  </a:cubicBezTo>
                  <a:cubicBezTo>
                    <a:pt x="155" y="948"/>
                    <a:pt x="0" y="680"/>
                    <a:pt x="0" y="3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7" name="Freeform 142">
              <a:extLst>
                <a:ext uri="{FF2B5EF4-FFF2-40B4-BE49-F238E27FC236}">
                  <a16:creationId xmlns:a16="http://schemas.microsoft.com/office/drawing/2014/main" id="{5673B57C-36E9-450E-A06B-D0085865C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22225"/>
              <a:ext cx="433387" cy="477837"/>
            </a:xfrm>
            <a:custGeom>
              <a:avLst/>
              <a:gdLst>
                <a:gd name="T0" fmla="*/ 1626 w 1626"/>
                <a:gd name="T1" fmla="*/ 1008 h 1806"/>
                <a:gd name="T2" fmla="*/ 1626 w 1626"/>
                <a:gd name="T3" fmla="*/ 1398 h 1806"/>
                <a:gd name="T4" fmla="*/ 1517 w 1626"/>
                <a:gd name="T5" fmla="*/ 1806 h 1806"/>
                <a:gd name="T6" fmla="*/ 865 w 1626"/>
                <a:gd name="T7" fmla="*/ 1008 h 1806"/>
                <a:gd name="T8" fmla="*/ 0 w 1626"/>
                <a:gd name="T9" fmla="*/ 1008 h 1806"/>
                <a:gd name="T10" fmla="*/ 0 w 1626"/>
                <a:gd name="T11" fmla="*/ 814 h 1806"/>
                <a:gd name="T12" fmla="*/ 813 w 1626"/>
                <a:gd name="T13" fmla="*/ 0 h 1806"/>
                <a:gd name="T14" fmla="*/ 1395 w 1626"/>
                <a:gd name="T15" fmla="*/ 246 h 1806"/>
                <a:gd name="T16" fmla="*/ 1626 w 1626"/>
                <a:gd name="T17" fmla="*/ 814 h 1806"/>
                <a:gd name="T18" fmla="*/ 1626 w 1626"/>
                <a:gd name="T19" fmla="*/ 100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1806">
                  <a:moveTo>
                    <a:pt x="1626" y="1008"/>
                  </a:moveTo>
                  <a:lnTo>
                    <a:pt x="1626" y="1398"/>
                  </a:lnTo>
                  <a:cubicBezTo>
                    <a:pt x="1626" y="1541"/>
                    <a:pt x="1589" y="1682"/>
                    <a:pt x="1517" y="1806"/>
                  </a:cubicBezTo>
                  <a:cubicBezTo>
                    <a:pt x="1137" y="1729"/>
                    <a:pt x="865" y="1396"/>
                    <a:pt x="865" y="1008"/>
                  </a:cubicBezTo>
                  <a:lnTo>
                    <a:pt x="0" y="1008"/>
                  </a:lnTo>
                  <a:lnTo>
                    <a:pt x="0" y="814"/>
                  </a:lnTo>
                  <a:cubicBezTo>
                    <a:pt x="0" y="365"/>
                    <a:pt x="364" y="0"/>
                    <a:pt x="813" y="0"/>
                  </a:cubicBezTo>
                  <a:cubicBezTo>
                    <a:pt x="1032" y="0"/>
                    <a:pt x="1242" y="89"/>
                    <a:pt x="1395" y="246"/>
                  </a:cubicBezTo>
                  <a:cubicBezTo>
                    <a:pt x="1543" y="398"/>
                    <a:pt x="1626" y="602"/>
                    <a:pt x="1626" y="814"/>
                  </a:cubicBezTo>
                  <a:lnTo>
                    <a:pt x="1626" y="100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8" name="Freeform 143">
              <a:extLst>
                <a:ext uri="{FF2B5EF4-FFF2-40B4-BE49-F238E27FC236}">
                  <a16:creationId xmlns:a16="http://schemas.microsoft.com/office/drawing/2014/main" id="{D1F60AC9-AA46-4A62-B125-1F74DC419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22225"/>
              <a:ext cx="433387" cy="477837"/>
            </a:xfrm>
            <a:custGeom>
              <a:avLst/>
              <a:gdLst>
                <a:gd name="T0" fmla="*/ 1626 w 1626"/>
                <a:gd name="T1" fmla="*/ 1008 h 1806"/>
                <a:gd name="T2" fmla="*/ 1626 w 1626"/>
                <a:gd name="T3" fmla="*/ 1398 h 1806"/>
                <a:gd name="T4" fmla="*/ 1517 w 1626"/>
                <a:gd name="T5" fmla="*/ 1806 h 1806"/>
                <a:gd name="T6" fmla="*/ 865 w 1626"/>
                <a:gd name="T7" fmla="*/ 1008 h 1806"/>
                <a:gd name="T8" fmla="*/ 0 w 1626"/>
                <a:gd name="T9" fmla="*/ 1008 h 1806"/>
                <a:gd name="T10" fmla="*/ 0 w 1626"/>
                <a:gd name="T11" fmla="*/ 814 h 1806"/>
                <a:gd name="T12" fmla="*/ 813 w 1626"/>
                <a:gd name="T13" fmla="*/ 0 h 1806"/>
                <a:gd name="T14" fmla="*/ 1395 w 1626"/>
                <a:gd name="T15" fmla="*/ 246 h 1806"/>
                <a:gd name="T16" fmla="*/ 1626 w 1626"/>
                <a:gd name="T17" fmla="*/ 814 h 1806"/>
                <a:gd name="T18" fmla="*/ 1626 w 1626"/>
                <a:gd name="T19" fmla="*/ 100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1806">
                  <a:moveTo>
                    <a:pt x="1626" y="1008"/>
                  </a:moveTo>
                  <a:lnTo>
                    <a:pt x="1626" y="1398"/>
                  </a:lnTo>
                  <a:cubicBezTo>
                    <a:pt x="1626" y="1541"/>
                    <a:pt x="1589" y="1682"/>
                    <a:pt x="1517" y="1806"/>
                  </a:cubicBezTo>
                  <a:cubicBezTo>
                    <a:pt x="1137" y="1729"/>
                    <a:pt x="865" y="1396"/>
                    <a:pt x="865" y="1008"/>
                  </a:cubicBezTo>
                  <a:lnTo>
                    <a:pt x="0" y="1008"/>
                  </a:lnTo>
                  <a:lnTo>
                    <a:pt x="0" y="814"/>
                  </a:lnTo>
                  <a:cubicBezTo>
                    <a:pt x="0" y="365"/>
                    <a:pt x="364" y="0"/>
                    <a:pt x="813" y="0"/>
                  </a:cubicBezTo>
                  <a:cubicBezTo>
                    <a:pt x="1032" y="0"/>
                    <a:pt x="1242" y="89"/>
                    <a:pt x="1395" y="246"/>
                  </a:cubicBezTo>
                  <a:cubicBezTo>
                    <a:pt x="1543" y="398"/>
                    <a:pt x="1626" y="602"/>
                    <a:pt x="1626" y="814"/>
                  </a:cubicBezTo>
                  <a:lnTo>
                    <a:pt x="1626" y="1008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99" name="Rectangle 144">
              <a:extLst>
                <a:ext uri="{FF2B5EF4-FFF2-40B4-BE49-F238E27FC236}">
                  <a16:creationId xmlns:a16="http://schemas.microsoft.com/office/drawing/2014/main" id="{A37062D7-9F38-4B85-8D8A-4C10A0D31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107950"/>
              <a:ext cx="217487" cy="452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0" name="Freeform 145">
              <a:extLst>
                <a:ext uri="{FF2B5EF4-FFF2-40B4-BE49-F238E27FC236}">
                  <a16:creationId xmlns:a16="http://schemas.microsoft.com/office/drawing/2014/main" id="{A074785A-8749-45E0-92A7-F8F1EF058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3" y="111125"/>
              <a:ext cx="212725" cy="444500"/>
            </a:xfrm>
            <a:custGeom>
              <a:avLst/>
              <a:gdLst>
                <a:gd name="T0" fmla="*/ 0 w 800"/>
                <a:gd name="T1" fmla="*/ 1594 h 1681"/>
                <a:gd name="T2" fmla="*/ 88 w 800"/>
                <a:gd name="T3" fmla="*/ 1471 h 1681"/>
                <a:gd name="T4" fmla="*/ 197 w 800"/>
                <a:gd name="T5" fmla="*/ 1063 h 1681"/>
                <a:gd name="T6" fmla="*/ 197 w 800"/>
                <a:gd name="T7" fmla="*/ 479 h 1681"/>
                <a:gd name="T8" fmla="*/ 110 w 800"/>
                <a:gd name="T9" fmla="*/ 111 h 1681"/>
                <a:gd name="T10" fmla="*/ 358 w 800"/>
                <a:gd name="T11" fmla="*/ 52 h 1681"/>
                <a:gd name="T12" fmla="*/ 443 w 800"/>
                <a:gd name="T13" fmla="*/ 222 h 1681"/>
                <a:gd name="T14" fmla="*/ 443 w 800"/>
                <a:gd name="T15" fmla="*/ 1177 h 1681"/>
                <a:gd name="T16" fmla="*/ 659 w 800"/>
                <a:gd name="T17" fmla="*/ 1321 h 1681"/>
                <a:gd name="T18" fmla="*/ 734 w 800"/>
                <a:gd name="T19" fmla="*/ 1634 h 1681"/>
                <a:gd name="T20" fmla="*/ 695 w 800"/>
                <a:gd name="T21" fmla="*/ 1681 h 1681"/>
                <a:gd name="T22" fmla="*/ 0 w 800"/>
                <a:gd name="T23" fmla="*/ 1594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1681">
                  <a:moveTo>
                    <a:pt x="0" y="1594"/>
                  </a:moveTo>
                  <a:cubicBezTo>
                    <a:pt x="33" y="1556"/>
                    <a:pt x="62" y="1515"/>
                    <a:pt x="88" y="1471"/>
                  </a:cubicBezTo>
                  <a:cubicBezTo>
                    <a:pt x="160" y="1347"/>
                    <a:pt x="197" y="1206"/>
                    <a:pt x="197" y="1063"/>
                  </a:cubicBezTo>
                  <a:lnTo>
                    <a:pt x="197" y="479"/>
                  </a:lnTo>
                  <a:cubicBezTo>
                    <a:pt x="197" y="351"/>
                    <a:pt x="167" y="225"/>
                    <a:pt x="110" y="111"/>
                  </a:cubicBezTo>
                  <a:cubicBezTo>
                    <a:pt x="162" y="26"/>
                    <a:pt x="273" y="0"/>
                    <a:pt x="358" y="52"/>
                  </a:cubicBezTo>
                  <a:cubicBezTo>
                    <a:pt x="416" y="88"/>
                    <a:pt x="449" y="154"/>
                    <a:pt x="443" y="222"/>
                  </a:cubicBezTo>
                  <a:lnTo>
                    <a:pt x="443" y="1177"/>
                  </a:lnTo>
                  <a:cubicBezTo>
                    <a:pt x="475" y="1269"/>
                    <a:pt x="563" y="1327"/>
                    <a:pt x="659" y="1321"/>
                  </a:cubicBezTo>
                  <a:cubicBezTo>
                    <a:pt x="766" y="1387"/>
                    <a:pt x="800" y="1527"/>
                    <a:pt x="734" y="1634"/>
                  </a:cubicBezTo>
                  <a:cubicBezTo>
                    <a:pt x="724" y="1651"/>
                    <a:pt x="711" y="1667"/>
                    <a:pt x="695" y="1681"/>
                  </a:cubicBezTo>
                  <a:lnTo>
                    <a:pt x="0" y="159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1" name="Rectangle 146">
              <a:extLst>
                <a:ext uri="{FF2B5EF4-FFF2-40B4-BE49-F238E27FC236}">
                  <a16:creationId xmlns:a16="http://schemas.microsoft.com/office/drawing/2014/main" id="{F2859D4D-43CD-4224-9A00-4986966A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107950"/>
              <a:ext cx="217487" cy="452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:a16="http://schemas.microsoft.com/office/drawing/2014/main" id="{DBED0EEE-10AE-4D49-9CA5-5F410C4A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3" y="111125"/>
              <a:ext cx="212725" cy="444500"/>
            </a:xfrm>
            <a:custGeom>
              <a:avLst/>
              <a:gdLst>
                <a:gd name="T0" fmla="*/ 0 w 800"/>
                <a:gd name="T1" fmla="*/ 1594 h 1681"/>
                <a:gd name="T2" fmla="*/ 88 w 800"/>
                <a:gd name="T3" fmla="*/ 1471 h 1681"/>
                <a:gd name="T4" fmla="*/ 197 w 800"/>
                <a:gd name="T5" fmla="*/ 1063 h 1681"/>
                <a:gd name="T6" fmla="*/ 197 w 800"/>
                <a:gd name="T7" fmla="*/ 479 h 1681"/>
                <a:gd name="T8" fmla="*/ 110 w 800"/>
                <a:gd name="T9" fmla="*/ 111 h 1681"/>
                <a:gd name="T10" fmla="*/ 358 w 800"/>
                <a:gd name="T11" fmla="*/ 52 h 1681"/>
                <a:gd name="T12" fmla="*/ 443 w 800"/>
                <a:gd name="T13" fmla="*/ 222 h 1681"/>
                <a:gd name="T14" fmla="*/ 443 w 800"/>
                <a:gd name="T15" fmla="*/ 1177 h 1681"/>
                <a:gd name="T16" fmla="*/ 659 w 800"/>
                <a:gd name="T17" fmla="*/ 1321 h 1681"/>
                <a:gd name="T18" fmla="*/ 734 w 800"/>
                <a:gd name="T19" fmla="*/ 1634 h 1681"/>
                <a:gd name="T20" fmla="*/ 695 w 800"/>
                <a:gd name="T21" fmla="*/ 1681 h 1681"/>
                <a:gd name="T22" fmla="*/ 0 w 800"/>
                <a:gd name="T23" fmla="*/ 1594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1681">
                  <a:moveTo>
                    <a:pt x="0" y="1594"/>
                  </a:moveTo>
                  <a:cubicBezTo>
                    <a:pt x="33" y="1556"/>
                    <a:pt x="62" y="1515"/>
                    <a:pt x="88" y="1471"/>
                  </a:cubicBezTo>
                  <a:cubicBezTo>
                    <a:pt x="160" y="1347"/>
                    <a:pt x="197" y="1206"/>
                    <a:pt x="197" y="1063"/>
                  </a:cubicBezTo>
                  <a:lnTo>
                    <a:pt x="197" y="479"/>
                  </a:lnTo>
                  <a:cubicBezTo>
                    <a:pt x="197" y="351"/>
                    <a:pt x="167" y="225"/>
                    <a:pt x="110" y="111"/>
                  </a:cubicBezTo>
                  <a:cubicBezTo>
                    <a:pt x="162" y="26"/>
                    <a:pt x="273" y="0"/>
                    <a:pt x="358" y="52"/>
                  </a:cubicBezTo>
                  <a:cubicBezTo>
                    <a:pt x="416" y="88"/>
                    <a:pt x="449" y="154"/>
                    <a:pt x="443" y="222"/>
                  </a:cubicBezTo>
                  <a:lnTo>
                    <a:pt x="443" y="1177"/>
                  </a:lnTo>
                  <a:cubicBezTo>
                    <a:pt x="475" y="1269"/>
                    <a:pt x="563" y="1327"/>
                    <a:pt x="659" y="1321"/>
                  </a:cubicBezTo>
                  <a:cubicBezTo>
                    <a:pt x="766" y="1387"/>
                    <a:pt x="800" y="1527"/>
                    <a:pt x="734" y="1634"/>
                  </a:cubicBezTo>
                  <a:cubicBezTo>
                    <a:pt x="724" y="1651"/>
                    <a:pt x="711" y="1667"/>
                    <a:pt x="695" y="1681"/>
                  </a:cubicBezTo>
                  <a:lnTo>
                    <a:pt x="0" y="1594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3" name="Freeform 148">
              <a:extLst>
                <a:ext uri="{FF2B5EF4-FFF2-40B4-BE49-F238E27FC236}">
                  <a16:creationId xmlns:a16="http://schemas.microsoft.com/office/drawing/2014/main" id="{A60B52A0-E7D1-46D2-A333-1B1CE53EA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8" y="609600"/>
              <a:ext cx="307975" cy="195262"/>
            </a:xfrm>
            <a:custGeom>
              <a:avLst/>
              <a:gdLst>
                <a:gd name="T0" fmla="*/ 1156 w 1156"/>
                <a:gd name="T1" fmla="*/ 178 h 735"/>
                <a:gd name="T2" fmla="*/ 0 w 1156"/>
                <a:gd name="T3" fmla="*/ 178 h 735"/>
                <a:gd name="T4" fmla="*/ 625 w 1156"/>
                <a:gd name="T5" fmla="*/ 709 h 735"/>
                <a:gd name="T6" fmla="*/ 1156 w 1156"/>
                <a:gd name="T7" fmla="*/ 17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6" h="735">
                  <a:moveTo>
                    <a:pt x="1156" y="178"/>
                  </a:moveTo>
                  <a:cubicBezTo>
                    <a:pt x="791" y="0"/>
                    <a:pt x="365" y="0"/>
                    <a:pt x="0" y="178"/>
                  </a:cubicBezTo>
                  <a:cubicBezTo>
                    <a:pt x="26" y="498"/>
                    <a:pt x="306" y="735"/>
                    <a:pt x="625" y="709"/>
                  </a:cubicBezTo>
                  <a:cubicBezTo>
                    <a:pt x="908" y="686"/>
                    <a:pt x="1133" y="462"/>
                    <a:pt x="1156" y="17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4" name="Freeform 149">
              <a:extLst>
                <a:ext uri="{FF2B5EF4-FFF2-40B4-BE49-F238E27FC236}">
                  <a16:creationId xmlns:a16="http://schemas.microsoft.com/office/drawing/2014/main" id="{0122C37F-B97C-481E-86F3-5BFD58D0B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8" y="609600"/>
              <a:ext cx="307975" cy="195262"/>
            </a:xfrm>
            <a:custGeom>
              <a:avLst/>
              <a:gdLst>
                <a:gd name="T0" fmla="*/ 194 w 194"/>
                <a:gd name="T1" fmla="*/ 30 h 123"/>
                <a:gd name="T2" fmla="*/ 0 w 194"/>
                <a:gd name="T3" fmla="*/ 30 h 123"/>
                <a:gd name="T4" fmla="*/ 105 w 194"/>
                <a:gd name="T5" fmla="*/ 118 h 123"/>
                <a:gd name="T6" fmla="*/ 194 w 194"/>
                <a:gd name="T7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23">
                  <a:moveTo>
                    <a:pt x="194" y="30"/>
                  </a:moveTo>
                  <a:cubicBezTo>
                    <a:pt x="133" y="0"/>
                    <a:pt x="62" y="0"/>
                    <a:pt x="0" y="30"/>
                  </a:cubicBezTo>
                  <a:cubicBezTo>
                    <a:pt x="5" y="83"/>
                    <a:pt x="52" y="123"/>
                    <a:pt x="105" y="118"/>
                  </a:cubicBezTo>
                  <a:cubicBezTo>
                    <a:pt x="153" y="114"/>
                    <a:pt x="190" y="77"/>
                    <a:pt x="194" y="3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5" name="Line 150">
              <a:extLst>
                <a:ext uri="{FF2B5EF4-FFF2-40B4-BE49-F238E27FC236}">
                  <a16:creationId xmlns:a16="http://schemas.microsoft.com/office/drawing/2014/main" id="{682F180B-45E6-47E1-A24C-A137C6D3F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25" y="798513"/>
              <a:ext cx="0" cy="182562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6" name="Freeform 151">
              <a:extLst>
                <a:ext uri="{FF2B5EF4-FFF2-40B4-BE49-F238E27FC236}">
                  <a16:creationId xmlns:a16="http://schemas.microsoft.com/office/drawing/2014/main" id="{2BC9FE72-5E60-4627-9164-69463681A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620713"/>
              <a:ext cx="701675" cy="711200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8 h 2682"/>
                <a:gd name="T4" fmla="*/ 1319 w 2637"/>
                <a:gd name="T5" fmla="*/ 0 h 2682"/>
                <a:gd name="T6" fmla="*/ 0 w 2637"/>
                <a:gd name="T7" fmla="*/ 1318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07" name="Freeform 152">
              <a:extLst>
                <a:ext uri="{FF2B5EF4-FFF2-40B4-BE49-F238E27FC236}">
                  <a16:creationId xmlns:a16="http://schemas.microsoft.com/office/drawing/2014/main" id="{7711BA18-0A35-48E0-83BD-3F6CDB8B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3" y="493713"/>
              <a:ext cx="111125" cy="30162"/>
            </a:xfrm>
            <a:custGeom>
              <a:avLst/>
              <a:gdLst>
                <a:gd name="T0" fmla="*/ 97 w 416"/>
                <a:gd name="T1" fmla="*/ 113 h 113"/>
                <a:gd name="T2" fmla="*/ 0 w 416"/>
                <a:gd name="T3" fmla="*/ 0 h 113"/>
                <a:gd name="T4" fmla="*/ 416 w 416"/>
                <a:gd name="T5" fmla="*/ 4 h 113"/>
                <a:gd name="T6" fmla="*/ 97 w 416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113">
                  <a:moveTo>
                    <a:pt x="97" y="113"/>
                  </a:moveTo>
                  <a:lnTo>
                    <a:pt x="0" y="0"/>
                  </a:lnTo>
                  <a:lnTo>
                    <a:pt x="416" y="4"/>
                  </a:lnTo>
                  <a:cubicBezTo>
                    <a:pt x="416" y="63"/>
                    <a:pt x="274" y="112"/>
                    <a:pt x="97" y="113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24" name="Distracted Driver">
            <a:extLst>
              <a:ext uri="{FF2B5EF4-FFF2-40B4-BE49-F238E27FC236}">
                <a16:creationId xmlns:a16="http://schemas.microsoft.com/office/drawing/2014/main" id="{5E6ED7AE-2F7C-48FB-851D-3E2F95F090A2}"/>
              </a:ext>
            </a:extLst>
          </p:cNvPr>
          <p:cNvGrpSpPr/>
          <p:nvPr/>
        </p:nvGrpSpPr>
        <p:grpSpPr>
          <a:xfrm>
            <a:off x="9533983" y="4880868"/>
            <a:ext cx="749300" cy="1343025"/>
            <a:chOff x="1588" y="1588"/>
            <a:chExt cx="749300" cy="1343025"/>
          </a:xfrm>
        </p:grpSpPr>
        <p:sp>
          <p:nvSpPr>
            <p:cNvPr id="211" name="AutoShape 154">
              <a:extLst>
                <a:ext uri="{FF2B5EF4-FFF2-40B4-BE49-F238E27FC236}">
                  <a16:creationId xmlns:a16="http://schemas.microsoft.com/office/drawing/2014/main" id="{8A0C11D6-6671-4913-A441-F8A1CB7D33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749300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2" name="Freeform 156">
              <a:extLst>
                <a:ext uri="{FF2B5EF4-FFF2-40B4-BE49-F238E27FC236}">
                  <a16:creationId xmlns:a16="http://schemas.microsoft.com/office/drawing/2014/main" id="{098D14EB-4C33-4C8A-8FFF-FDFB7821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6" y="22226"/>
              <a:ext cx="431800" cy="585788"/>
            </a:xfrm>
            <a:custGeom>
              <a:avLst/>
              <a:gdLst>
                <a:gd name="T0" fmla="*/ 1626 w 1626"/>
                <a:gd name="T1" fmla="*/ 1398 h 2211"/>
                <a:gd name="T2" fmla="*/ 1626 w 1626"/>
                <a:gd name="T3" fmla="*/ 814 h 2211"/>
                <a:gd name="T4" fmla="*/ 813 w 1626"/>
                <a:gd name="T5" fmla="*/ 0 h 2211"/>
                <a:gd name="T6" fmla="*/ 0 w 1626"/>
                <a:gd name="T7" fmla="*/ 814 h 2211"/>
                <a:gd name="T8" fmla="*/ 0 w 1626"/>
                <a:gd name="T9" fmla="*/ 1398 h 2211"/>
                <a:gd name="T10" fmla="*/ 813 w 1626"/>
                <a:gd name="T11" fmla="*/ 2211 h 2211"/>
                <a:gd name="T12" fmla="*/ 1626 w 1626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2211">
                  <a:moveTo>
                    <a:pt x="1626" y="1398"/>
                  </a:moveTo>
                  <a:lnTo>
                    <a:pt x="1626" y="814"/>
                  </a:lnTo>
                  <a:cubicBezTo>
                    <a:pt x="1626" y="365"/>
                    <a:pt x="1262" y="0"/>
                    <a:pt x="813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2" y="2211"/>
                    <a:pt x="1626" y="1847"/>
                    <a:pt x="1626" y="1398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3" name="Freeform 157">
              <a:extLst>
                <a:ext uri="{FF2B5EF4-FFF2-40B4-BE49-F238E27FC236}">
                  <a16:creationId xmlns:a16="http://schemas.microsoft.com/office/drawing/2014/main" id="{424C4AF1-E79C-4A84-8FCF-E9D440C55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8" y="650876"/>
              <a:ext cx="204788" cy="112713"/>
            </a:xfrm>
            <a:custGeom>
              <a:avLst/>
              <a:gdLst>
                <a:gd name="T0" fmla="*/ 769 w 769"/>
                <a:gd name="T1" fmla="*/ 0 h 422"/>
                <a:gd name="T2" fmla="*/ 0 w 769"/>
                <a:gd name="T3" fmla="*/ 0 h 422"/>
                <a:gd name="T4" fmla="*/ 416 w 769"/>
                <a:gd name="T5" fmla="*/ 402 h 422"/>
                <a:gd name="T6" fmla="*/ 769 w 769"/>
                <a:gd name="T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9" h="422">
                  <a:moveTo>
                    <a:pt x="769" y="0"/>
                  </a:moveTo>
                  <a:lnTo>
                    <a:pt x="0" y="0"/>
                  </a:lnTo>
                  <a:cubicBezTo>
                    <a:pt x="18" y="242"/>
                    <a:pt x="204" y="422"/>
                    <a:pt x="416" y="402"/>
                  </a:cubicBezTo>
                  <a:cubicBezTo>
                    <a:pt x="604" y="385"/>
                    <a:pt x="753" y="215"/>
                    <a:pt x="7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4" name="Freeform 158">
              <a:extLst>
                <a:ext uri="{FF2B5EF4-FFF2-40B4-BE49-F238E27FC236}">
                  <a16:creationId xmlns:a16="http://schemas.microsoft.com/office/drawing/2014/main" id="{01427962-7D8A-4744-AFEB-4612264BF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8" y="650876"/>
              <a:ext cx="204788" cy="112713"/>
            </a:xfrm>
            <a:custGeom>
              <a:avLst/>
              <a:gdLst>
                <a:gd name="T0" fmla="*/ 0 w 129"/>
                <a:gd name="T1" fmla="*/ 0 h 71"/>
                <a:gd name="T2" fmla="*/ 70 w 129"/>
                <a:gd name="T3" fmla="*/ 67 h 71"/>
                <a:gd name="T4" fmla="*/ 129 w 1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71">
                  <a:moveTo>
                    <a:pt x="0" y="0"/>
                  </a:moveTo>
                  <a:cubicBezTo>
                    <a:pt x="3" y="41"/>
                    <a:pt x="35" y="71"/>
                    <a:pt x="70" y="67"/>
                  </a:cubicBezTo>
                  <a:cubicBezTo>
                    <a:pt x="102" y="64"/>
                    <a:pt x="127" y="36"/>
                    <a:pt x="129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5" name="Freeform 159">
              <a:extLst>
                <a:ext uri="{FF2B5EF4-FFF2-40B4-BE49-F238E27FC236}">
                  <a16:creationId xmlns:a16="http://schemas.microsoft.com/office/drawing/2014/main" id="{67B39C4D-F054-4D0E-A246-D5EB3AFD2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619126"/>
              <a:ext cx="701675" cy="595313"/>
            </a:xfrm>
            <a:custGeom>
              <a:avLst/>
              <a:gdLst>
                <a:gd name="T0" fmla="*/ 2637 w 2637"/>
                <a:gd name="T1" fmla="*/ 2244 h 2244"/>
                <a:gd name="T2" fmla="*/ 2637 w 2637"/>
                <a:gd name="T3" fmla="*/ 1318 h 2244"/>
                <a:gd name="T4" fmla="*/ 1319 w 2637"/>
                <a:gd name="T5" fmla="*/ 0 h 2244"/>
                <a:gd name="T6" fmla="*/ 0 w 2637"/>
                <a:gd name="T7" fmla="*/ 1318 h 2244"/>
                <a:gd name="T8" fmla="*/ 0 w 2637"/>
                <a:gd name="T9" fmla="*/ 2134 h 2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244">
                  <a:moveTo>
                    <a:pt x="2637" y="2244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134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8BDB6E74-873F-48AE-AC1B-B72846287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1" y="954088"/>
              <a:ext cx="374650" cy="3714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C5BB721-82DD-42EE-9DF8-94102BE3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1" y="954088"/>
              <a:ext cx="374650" cy="37147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8" name="Line 162">
              <a:extLst>
                <a:ext uri="{FF2B5EF4-FFF2-40B4-BE49-F238E27FC236}">
                  <a16:creationId xmlns:a16="http://schemas.microsoft.com/office/drawing/2014/main" id="{4AE52557-B7A2-4FE5-9946-66EFFCBE3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8" y="685801"/>
              <a:ext cx="533400" cy="49847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19" name="Freeform 163">
              <a:extLst>
                <a:ext uri="{FF2B5EF4-FFF2-40B4-BE49-F238E27FC236}">
                  <a16:creationId xmlns:a16="http://schemas.microsoft.com/office/drawing/2014/main" id="{BB3EA567-9046-4769-89AE-B3AC7B4D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8" y="263526"/>
              <a:ext cx="96838" cy="174625"/>
            </a:xfrm>
            <a:custGeom>
              <a:avLst/>
              <a:gdLst>
                <a:gd name="T0" fmla="*/ 361 w 361"/>
                <a:gd name="T1" fmla="*/ 659 h 660"/>
                <a:gd name="T2" fmla="*/ 361 w 361"/>
                <a:gd name="T3" fmla="*/ 13 h 660"/>
                <a:gd name="T4" fmla="*/ 14 w 361"/>
                <a:gd name="T5" fmla="*/ 312 h 660"/>
                <a:gd name="T6" fmla="*/ 313 w 361"/>
                <a:gd name="T7" fmla="*/ 659 h 660"/>
                <a:gd name="T8" fmla="*/ 361 w 361"/>
                <a:gd name="T9" fmla="*/ 65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660">
                  <a:moveTo>
                    <a:pt x="361" y="659"/>
                  </a:moveTo>
                  <a:lnTo>
                    <a:pt x="361" y="13"/>
                  </a:lnTo>
                  <a:cubicBezTo>
                    <a:pt x="182" y="0"/>
                    <a:pt x="27" y="133"/>
                    <a:pt x="14" y="312"/>
                  </a:cubicBezTo>
                  <a:cubicBezTo>
                    <a:pt x="0" y="490"/>
                    <a:pt x="134" y="646"/>
                    <a:pt x="313" y="659"/>
                  </a:cubicBezTo>
                  <a:cubicBezTo>
                    <a:pt x="329" y="660"/>
                    <a:pt x="345" y="660"/>
                    <a:pt x="361" y="6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0" name="Freeform 164">
              <a:extLst>
                <a:ext uri="{FF2B5EF4-FFF2-40B4-BE49-F238E27FC236}">
                  <a16:creationId xmlns:a16="http://schemas.microsoft.com/office/drawing/2014/main" id="{26BD72E5-1686-4A2B-94BD-0B6122A02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8" y="263526"/>
              <a:ext cx="96838" cy="174625"/>
            </a:xfrm>
            <a:custGeom>
              <a:avLst/>
              <a:gdLst>
                <a:gd name="T0" fmla="*/ 361 w 361"/>
                <a:gd name="T1" fmla="*/ 659 h 660"/>
                <a:gd name="T2" fmla="*/ 361 w 361"/>
                <a:gd name="T3" fmla="*/ 13 h 660"/>
                <a:gd name="T4" fmla="*/ 14 w 361"/>
                <a:gd name="T5" fmla="*/ 312 h 660"/>
                <a:gd name="T6" fmla="*/ 313 w 361"/>
                <a:gd name="T7" fmla="*/ 659 h 660"/>
                <a:gd name="T8" fmla="*/ 361 w 361"/>
                <a:gd name="T9" fmla="*/ 65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660">
                  <a:moveTo>
                    <a:pt x="361" y="659"/>
                  </a:moveTo>
                  <a:lnTo>
                    <a:pt x="361" y="13"/>
                  </a:lnTo>
                  <a:cubicBezTo>
                    <a:pt x="182" y="0"/>
                    <a:pt x="27" y="133"/>
                    <a:pt x="14" y="312"/>
                  </a:cubicBezTo>
                  <a:cubicBezTo>
                    <a:pt x="0" y="490"/>
                    <a:pt x="134" y="646"/>
                    <a:pt x="313" y="659"/>
                  </a:cubicBezTo>
                  <a:cubicBezTo>
                    <a:pt x="329" y="660"/>
                    <a:pt x="345" y="660"/>
                    <a:pt x="361" y="65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1" name="Line 165">
              <a:extLst>
                <a:ext uri="{FF2B5EF4-FFF2-40B4-BE49-F238E27FC236}">
                  <a16:creationId xmlns:a16="http://schemas.microsoft.com/office/drawing/2014/main" id="{A079BA93-8330-4767-AC3B-1DF628904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6" y="241301"/>
              <a:ext cx="51435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2" name="Line 166">
              <a:extLst>
                <a:ext uri="{FF2B5EF4-FFF2-40B4-BE49-F238E27FC236}">
                  <a16:creationId xmlns:a16="http://schemas.microsoft.com/office/drawing/2014/main" id="{A156D9EA-3D60-469C-A43B-615BBC57B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976" y="1108076"/>
              <a:ext cx="166688" cy="10636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3" name="Freeform 167">
              <a:extLst>
                <a:ext uri="{FF2B5EF4-FFF2-40B4-BE49-F238E27FC236}">
                  <a16:creationId xmlns:a16="http://schemas.microsoft.com/office/drawing/2014/main" id="{54BF4408-CA24-480B-A10D-4C19D8A59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3" y="442913"/>
              <a:ext cx="101600" cy="53975"/>
            </a:xfrm>
            <a:custGeom>
              <a:avLst/>
              <a:gdLst>
                <a:gd name="T0" fmla="*/ 313 w 382"/>
                <a:gd name="T1" fmla="*/ 184 h 202"/>
                <a:gd name="T2" fmla="*/ 382 w 382"/>
                <a:gd name="T3" fmla="*/ 0 h 202"/>
                <a:gd name="T4" fmla="*/ 10 w 382"/>
                <a:gd name="T5" fmla="*/ 3 h 202"/>
                <a:gd name="T6" fmla="*/ 303 w 382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" h="202">
                  <a:moveTo>
                    <a:pt x="313" y="184"/>
                  </a:moveTo>
                  <a:cubicBezTo>
                    <a:pt x="357" y="133"/>
                    <a:pt x="382" y="68"/>
                    <a:pt x="382" y="0"/>
                  </a:cubicBezTo>
                  <a:lnTo>
                    <a:pt x="10" y="3"/>
                  </a:lnTo>
                  <a:cubicBezTo>
                    <a:pt x="0" y="91"/>
                    <a:pt x="130" y="180"/>
                    <a:pt x="303" y="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37" name="Ear Infection">
            <a:extLst>
              <a:ext uri="{FF2B5EF4-FFF2-40B4-BE49-F238E27FC236}">
                <a16:creationId xmlns:a16="http://schemas.microsoft.com/office/drawing/2014/main" id="{AFB430B3-CE69-48EC-9267-16AE5E29906F}"/>
              </a:ext>
            </a:extLst>
          </p:cNvPr>
          <p:cNvGrpSpPr/>
          <p:nvPr/>
        </p:nvGrpSpPr>
        <p:grpSpPr>
          <a:xfrm>
            <a:off x="8065431" y="4482406"/>
            <a:ext cx="749300" cy="1741487"/>
            <a:chOff x="1588" y="-20637"/>
            <a:chExt cx="749300" cy="1741487"/>
          </a:xfrm>
        </p:grpSpPr>
        <p:sp>
          <p:nvSpPr>
            <p:cNvPr id="228" name="AutoShape 177">
              <a:extLst>
                <a:ext uri="{FF2B5EF4-FFF2-40B4-BE49-F238E27FC236}">
                  <a16:creationId xmlns:a16="http://schemas.microsoft.com/office/drawing/2014/main" id="{3FC8DD82-B826-4D7B-85A3-4D0F13D381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749300" cy="171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29" name="Freeform 179">
              <a:extLst>
                <a:ext uri="{FF2B5EF4-FFF2-40B4-BE49-F238E27FC236}">
                  <a16:creationId xmlns:a16="http://schemas.microsoft.com/office/drawing/2014/main" id="{EF1197C3-7573-4957-9674-B3D45AEA5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6" y="26988"/>
              <a:ext cx="431800" cy="584200"/>
            </a:xfrm>
            <a:custGeom>
              <a:avLst/>
              <a:gdLst>
                <a:gd name="T0" fmla="*/ 1626 w 1626"/>
                <a:gd name="T1" fmla="*/ 1397 h 2211"/>
                <a:gd name="T2" fmla="*/ 1626 w 1626"/>
                <a:gd name="T3" fmla="*/ 813 h 2211"/>
                <a:gd name="T4" fmla="*/ 813 w 1626"/>
                <a:gd name="T5" fmla="*/ 0 h 2211"/>
                <a:gd name="T6" fmla="*/ 0 w 1626"/>
                <a:gd name="T7" fmla="*/ 813 h 2211"/>
                <a:gd name="T8" fmla="*/ 0 w 1626"/>
                <a:gd name="T9" fmla="*/ 1397 h 2211"/>
                <a:gd name="T10" fmla="*/ 813 w 1626"/>
                <a:gd name="T11" fmla="*/ 2211 h 2211"/>
                <a:gd name="T12" fmla="*/ 1626 w 1626"/>
                <a:gd name="T13" fmla="*/ 139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2211">
                  <a:moveTo>
                    <a:pt x="1626" y="1397"/>
                  </a:moveTo>
                  <a:lnTo>
                    <a:pt x="1626" y="813"/>
                  </a:lnTo>
                  <a:cubicBezTo>
                    <a:pt x="1626" y="364"/>
                    <a:pt x="1262" y="0"/>
                    <a:pt x="813" y="0"/>
                  </a:cubicBezTo>
                  <a:cubicBezTo>
                    <a:pt x="364" y="0"/>
                    <a:pt x="0" y="364"/>
                    <a:pt x="0" y="813"/>
                  </a:cubicBezTo>
                  <a:lnTo>
                    <a:pt x="0" y="1397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2" y="2211"/>
                    <a:pt x="1626" y="1847"/>
                    <a:pt x="1626" y="1397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0" name="Freeform 180">
              <a:extLst>
                <a:ext uri="{FF2B5EF4-FFF2-40B4-BE49-F238E27FC236}">
                  <a16:creationId xmlns:a16="http://schemas.microsoft.com/office/drawing/2014/main" id="{129F7541-87E5-4C37-B110-404D7B099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6" y="784225"/>
              <a:ext cx="306388" cy="915987"/>
            </a:xfrm>
            <a:custGeom>
              <a:avLst/>
              <a:gdLst>
                <a:gd name="T0" fmla="*/ 193 w 193"/>
                <a:gd name="T1" fmla="*/ 577 h 577"/>
                <a:gd name="T2" fmla="*/ 193 w 193"/>
                <a:gd name="T3" fmla="*/ 0 h 577"/>
                <a:gd name="T4" fmla="*/ 193 w 193"/>
                <a:gd name="T5" fmla="*/ 252 h 577"/>
                <a:gd name="T6" fmla="*/ 2 w 193"/>
                <a:gd name="T7" fmla="*/ 252 h 577"/>
                <a:gd name="T8" fmla="*/ 193 w 193"/>
                <a:gd name="T9" fmla="*/ 315 h 577"/>
                <a:gd name="T10" fmla="*/ 2 w 193"/>
                <a:gd name="T11" fmla="*/ 315 h 577"/>
                <a:gd name="T12" fmla="*/ 0 w 193"/>
                <a:gd name="T13" fmla="*/ 577 h 577"/>
                <a:gd name="T14" fmla="*/ 0 w 193"/>
                <a:gd name="T15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77">
                  <a:moveTo>
                    <a:pt x="193" y="577"/>
                  </a:moveTo>
                  <a:lnTo>
                    <a:pt x="193" y="0"/>
                  </a:lnTo>
                  <a:moveTo>
                    <a:pt x="193" y="252"/>
                  </a:moveTo>
                  <a:lnTo>
                    <a:pt x="2" y="252"/>
                  </a:lnTo>
                  <a:moveTo>
                    <a:pt x="193" y="315"/>
                  </a:moveTo>
                  <a:lnTo>
                    <a:pt x="2" y="315"/>
                  </a:lnTo>
                  <a:moveTo>
                    <a:pt x="0" y="577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1" name="Freeform 181">
              <a:extLst>
                <a:ext uri="{FF2B5EF4-FFF2-40B4-BE49-F238E27FC236}">
                  <a16:creationId xmlns:a16="http://schemas.microsoft.com/office/drawing/2014/main" id="{DD166C55-5294-4DC0-8E8E-A389FA67D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623888"/>
              <a:ext cx="701675" cy="709612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8 h 2682"/>
                <a:gd name="T4" fmla="*/ 1319 w 2637"/>
                <a:gd name="T5" fmla="*/ 0 h 2682"/>
                <a:gd name="T6" fmla="*/ 0 w 2637"/>
                <a:gd name="T7" fmla="*/ 1318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2" name="Freeform 182">
              <a:extLst>
                <a:ext uri="{FF2B5EF4-FFF2-40B4-BE49-F238E27FC236}">
                  <a16:creationId xmlns:a16="http://schemas.microsoft.com/office/drawing/2014/main" id="{1C94A509-498A-46BF-9D60-40B300F5D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6" y="646113"/>
              <a:ext cx="215900" cy="106362"/>
            </a:xfrm>
            <a:custGeom>
              <a:avLst/>
              <a:gdLst>
                <a:gd name="T0" fmla="*/ 0 w 136"/>
                <a:gd name="T1" fmla="*/ 0 h 67"/>
                <a:gd name="T2" fmla="*/ 68 w 136"/>
                <a:gd name="T3" fmla="*/ 67 h 67"/>
                <a:gd name="T4" fmla="*/ 136 w 136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67">
                  <a:moveTo>
                    <a:pt x="0" y="0"/>
                  </a:moveTo>
                  <a:cubicBezTo>
                    <a:pt x="0" y="37"/>
                    <a:pt x="30" y="67"/>
                    <a:pt x="68" y="67"/>
                  </a:cubicBezTo>
                  <a:cubicBezTo>
                    <a:pt x="106" y="67"/>
                    <a:pt x="136" y="37"/>
                    <a:pt x="136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3" name="Freeform 183">
              <a:extLst>
                <a:ext uri="{FF2B5EF4-FFF2-40B4-BE49-F238E27FC236}">
                  <a16:creationId xmlns:a16="http://schemas.microsoft.com/office/drawing/2014/main" id="{E8529FF1-F304-4DB4-8947-7228118B4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-20637"/>
              <a:ext cx="423863" cy="290512"/>
            </a:xfrm>
            <a:custGeom>
              <a:avLst/>
              <a:gdLst>
                <a:gd name="T0" fmla="*/ 0 w 1593"/>
                <a:gd name="T1" fmla="*/ 285 h 1100"/>
                <a:gd name="T2" fmla="*/ 1593 w 1593"/>
                <a:gd name="T3" fmla="*/ 796 h 1100"/>
                <a:gd name="T4" fmla="*/ 0 w 1593"/>
                <a:gd name="T5" fmla="*/ 285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3" h="1100">
                  <a:moveTo>
                    <a:pt x="0" y="285"/>
                  </a:moveTo>
                  <a:cubicBezTo>
                    <a:pt x="315" y="874"/>
                    <a:pt x="1022" y="1100"/>
                    <a:pt x="1593" y="796"/>
                  </a:cubicBezTo>
                  <a:cubicBezTo>
                    <a:pt x="1266" y="223"/>
                    <a:pt x="573" y="0"/>
                    <a:pt x="0" y="285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4" name="Freeform 184">
              <a:extLst>
                <a:ext uri="{FF2B5EF4-FFF2-40B4-BE49-F238E27FC236}">
                  <a16:creationId xmlns:a16="http://schemas.microsoft.com/office/drawing/2014/main" id="{4E6B6793-0023-48AB-AF10-B2638B41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-20637"/>
              <a:ext cx="423863" cy="290512"/>
            </a:xfrm>
            <a:custGeom>
              <a:avLst/>
              <a:gdLst>
                <a:gd name="T0" fmla="*/ 0 w 267"/>
                <a:gd name="T1" fmla="*/ 47 h 183"/>
                <a:gd name="T2" fmla="*/ 267 w 267"/>
                <a:gd name="T3" fmla="*/ 133 h 183"/>
                <a:gd name="T4" fmla="*/ 0 w 267"/>
                <a:gd name="T5" fmla="*/ 4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7" h="183">
                  <a:moveTo>
                    <a:pt x="0" y="47"/>
                  </a:moveTo>
                  <a:cubicBezTo>
                    <a:pt x="52" y="146"/>
                    <a:pt x="171" y="183"/>
                    <a:pt x="267" y="133"/>
                  </a:cubicBezTo>
                  <a:cubicBezTo>
                    <a:pt x="212" y="37"/>
                    <a:pt x="96" y="0"/>
                    <a:pt x="0" y="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5" name="Freeform 185">
              <a:extLst>
                <a:ext uri="{FF2B5EF4-FFF2-40B4-BE49-F238E27FC236}">
                  <a16:creationId xmlns:a16="http://schemas.microsoft.com/office/drawing/2014/main" id="{9A339C14-1D94-4EB8-841B-41EFA88B1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6" y="463550"/>
              <a:ext cx="109538" cy="49212"/>
            </a:xfrm>
            <a:custGeom>
              <a:avLst/>
              <a:gdLst>
                <a:gd name="T0" fmla="*/ 319 w 416"/>
                <a:gd name="T1" fmla="*/ 186 h 186"/>
                <a:gd name="T2" fmla="*/ 416 w 416"/>
                <a:gd name="T3" fmla="*/ 0 h 186"/>
                <a:gd name="T4" fmla="*/ 0 w 416"/>
                <a:gd name="T5" fmla="*/ 7 h 186"/>
                <a:gd name="T6" fmla="*/ 319 w 416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186">
                  <a:moveTo>
                    <a:pt x="319" y="186"/>
                  </a:moveTo>
                  <a:lnTo>
                    <a:pt x="416" y="0"/>
                  </a:lnTo>
                  <a:lnTo>
                    <a:pt x="0" y="7"/>
                  </a:lnTo>
                  <a:cubicBezTo>
                    <a:pt x="0" y="105"/>
                    <a:pt x="142" y="184"/>
                    <a:pt x="319" y="186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36" name="Freeform 186">
              <a:extLst>
                <a:ext uri="{FF2B5EF4-FFF2-40B4-BE49-F238E27FC236}">
                  <a16:creationId xmlns:a16="http://schemas.microsoft.com/office/drawing/2014/main" id="{D99F3DAD-6B3E-4D6B-838A-604A26091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3" y="261938"/>
              <a:ext cx="55563" cy="111125"/>
            </a:xfrm>
            <a:custGeom>
              <a:avLst/>
              <a:gdLst>
                <a:gd name="T0" fmla="*/ 35 w 35"/>
                <a:gd name="T1" fmla="*/ 0 h 70"/>
                <a:gd name="T2" fmla="*/ 15 w 35"/>
                <a:gd name="T3" fmla="*/ 47 h 70"/>
                <a:gd name="T4" fmla="*/ 35 w 35"/>
                <a:gd name="T5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0">
                  <a:moveTo>
                    <a:pt x="35" y="0"/>
                  </a:moveTo>
                  <a:cubicBezTo>
                    <a:pt x="33" y="5"/>
                    <a:pt x="0" y="19"/>
                    <a:pt x="15" y="47"/>
                  </a:cubicBezTo>
                  <a:cubicBezTo>
                    <a:pt x="20" y="58"/>
                    <a:pt x="32" y="70"/>
                    <a:pt x="35" y="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269" name="Heavy Accent">
            <a:extLst>
              <a:ext uri="{FF2B5EF4-FFF2-40B4-BE49-F238E27FC236}">
                <a16:creationId xmlns:a16="http://schemas.microsoft.com/office/drawing/2014/main" id="{3C3DC826-9669-4D65-90D0-6C24163058AE}"/>
              </a:ext>
            </a:extLst>
          </p:cNvPr>
          <p:cNvGrpSpPr/>
          <p:nvPr/>
        </p:nvGrpSpPr>
        <p:grpSpPr>
          <a:xfrm>
            <a:off x="6043410" y="192502"/>
            <a:ext cx="973138" cy="1784350"/>
            <a:chOff x="3175" y="1588"/>
            <a:chExt cx="973138" cy="1784350"/>
          </a:xfrm>
        </p:grpSpPr>
        <p:sp>
          <p:nvSpPr>
            <p:cNvPr id="240" name="AutoShape 188">
              <a:extLst>
                <a:ext uri="{FF2B5EF4-FFF2-40B4-BE49-F238E27FC236}">
                  <a16:creationId xmlns:a16="http://schemas.microsoft.com/office/drawing/2014/main" id="{759F5D40-0E34-43B0-9546-D2C3480835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75" y="1588"/>
              <a:ext cx="973138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1" name="Freeform 190">
              <a:extLst>
                <a:ext uri="{FF2B5EF4-FFF2-40B4-BE49-F238E27FC236}">
                  <a16:creationId xmlns:a16="http://schemas.microsoft.com/office/drawing/2014/main" id="{B9598FCF-B55E-4ECD-BFB6-A80A5B04C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063" y="1374776"/>
              <a:ext cx="304800" cy="392113"/>
            </a:xfrm>
            <a:custGeom>
              <a:avLst/>
              <a:gdLst>
                <a:gd name="T0" fmla="*/ 0 w 192"/>
                <a:gd name="T1" fmla="*/ 0 h 247"/>
                <a:gd name="T2" fmla="*/ 0 w 192"/>
                <a:gd name="T3" fmla="*/ 247 h 247"/>
                <a:gd name="T4" fmla="*/ 192 w 192"/>
                <a:gd name="T5" fmla="*/ 0 h 247"/>
                <a:gd name="T6" fmla="*/ 192 w 192"/>
                <a:gd name="T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47">
                  <a:moveTo>
                    <a:pt x="0" y="0"/>
                  </a:moveTo>
                  <a:lnTo>
                    <a:pt x="0" y="247"/>
                  </a:lnTo>
                  <a:moveTo>
                    <a:pt x="192" y="0"/>
                  </a:moveTo>
                  <a:lnTo>
                    <a:pt x="192" y="24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2" name="Line 191">
              <a:extLst>
                <a:ext uri="{FF2B5EF4-FFF2-40B4-BE49-F238E27FC236}">
                  <a16:creationId xmlns:a16="http://schemas.microsoft.com/office/drawing/2014/main" id="{57DB1496-3910-461F-85BC-8FE38BAB7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3" y="922338"/>
              <a:ext cx="0" cy="4381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3" name="Line 192">
              <a:extLst>
                <a:ext uri="{FF2B5EF4-FFF2-40B4-BE49-F238E27FC236}">
                  <a16:creationId xmlns:a16="http://schemas.microsoft.com/office/drawing/2014/main" id="{63313216-7359-418B-A0AD-082617BE7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" y="922338"/>
              <a:ext cx="0" cy="4381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4" name="Freeform 193">
              <a:extLst>
                <a:ext uri="{FF2B5EF4-FFF2-40B4-BE49-F238E27FC236}">
                  <a16:creationId xmlns:a16="http://schemas.microsoft.com/office/drawing/2014/main" id="{22954412-1F3B-421A-A380-14E062AAF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" y="1171576"/>
              <a:ext cx="473075" cy="369888"/>
            </a:xfrm>
            <a:custGeom>
              <a:avLst/>
              <a:gdLst>
                <a:gd name="T0" fmla="*/ 256 w 298"/>
                <a:gd name="T1" fmla="*/ 0 h 233"/>
                <a:gd name="T2" fmla="*/ 41 w 298"/>
                <a:gd name="T3" fmla="*/ 0 h 233"/>
                <a:gd name="T4" fmla="*/ 0 w 298"/>
                <a:gd name="T5" fmla="*/ 233 h 233"/>
                <a:gd name="T6" fmla="*/ 298 w 298"/>
                <a:gd name="T7" fmla="*/ 233 h 233"/>
                <a:gd name="T8" fmla="*/ 256 w 298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33">
                  <a:moveTo>
                    <a:pt x="256" y="0"/>
                  </a:moveTo>
                  <a:lnTo>
                    <a:pt x="41" y="0"/>
                  </a:lnTo>
                  <a:lnTo>
                    <a:pt x="0" y="233"/>
                  </a:lnTo>
                  <a:lnTo>
                    <a:pt x="298" y="2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5" name="Freeform 194">
              <a:extLst>
                <a:ext uri="{FF2B5EF4-FFF2-40B4-BE49-F238E27FC236}">
                  <a16:creationId xmlns:a16="http://schemas.microsoft.com/office/drawing/2014/main" id="{E7299C38-0F8F-431A-8664-41C17AB30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" y="1171576"/>
              <a:ext cx="473075" cy="369888"/>
            </a:xfrm>
            <a:custGeom>
              <a:avLst/>
              <a:gdLst>
                <a:gd name="T0" fmla="*/ 256 w 298"/>
                <a:gd name="T1" fmla="*/ 0 h 233"/>
                <a:gd name="T2" fmla="*/ 41 w 298"/>
                <a:gd name="T3" fmla="*/ 0 h 233"/>
                <a:gd name="T4" fmla="*/ 0 w 298"/>
                <a:gd name="T5" fmla="*/ 233 h 233"/>
                <a:gd name="T6" fmla="*/ 298 w 298"/>
                <a:gd name="T7" fmla="*/ 233 h 233"/>
                <a:gd name="T8" fmla="*/ 256 w 298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33">
                  <a:moveTo>
                    <a:pt x="256" y="0"/>
                  </a:moveTo>
                  <a:lnTo>
                    <a:pt x="41" y="0"/>
                  </a:lnTo>
                  <a:lnTo>
                    <a:pt x="0" y="233"/>
                  </a:lnTo>
                  <a:lnTo>
                    <a:pt x="298" y="233"/>
                  </a:lnTo>
                  <a:lnTo>
                    <a:pt x="256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6" name="Oval 195">
              <a:extLst>
                <a:ext uri="{FF2B5EF4-FFF2-40B4-BE49-F238E27FC236}">
                  <a16:creationId xmlns:a16="http://schemas.microsoft.com/office/drawing/2014/main" id="{0094B049-8395-48F9-9853-3C7ADFC6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1138238"/>
              <a:ext cx="66675" cy="66675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7" name="Oval 196">
              <a:extLst>
                <a:ext uri="{FF2B5EF4-FFF2-40B4-BE49-F238E27FC236}">
                  <a16:creationId xmlns:a16="http://schemas.microsoft.com/office/drawing/2014/main" id="{51226222-05F9-441E-B708-9380D1E6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1138238"/>
              <a:ext cx="66675" cy="6667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8" name="Line 197">
              <a:extLst>
                <a:ext uri="{FF2B5EF4-FFF2-40B4-BE49-F238E27FC236}">
                  <a16:creationId xmlns:a16="http://schemas.microsoft.com/office/drawing/2014/main" id="{6CABCE50-3DEA-4051-8781-F6A1C3D73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413" y="1265238"/>
              <a:ext cx="0" cy="5016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49" name="Line 198">
              <a:extLst>
                <a:ext uri="{FF2B5EF4-FFF2-40B4-BE49-F238E27FC236}">
                  <a16:creationId xmlns:a16="http://schemas.microsoft.com/office/drawing/2014/main" id="{3E579981-2399-412A-ABB8-647EF6672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975" y="1354138"/>
              <a:ext cx="144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0" name="Freeform 199">
              <a:extLst>
                <a:ext uri="{FF2B5EF4-FFF2-40B4-BE49-F238E27FC236}">
                  <a16:creationId xmlns:a16="http://schemas.microsoft.com/office/drawing/2014/main" id="{E71CD04A-6227-4C7F-9F44-79FD6EFE4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" y="663576"/>
              <a:ext cx="700088" cy="711200"/>
            </a:xfrm>
            <a:custGeom>
              <a:avLst/>
              <a:gdLst>
                <a:gd name="T0" fmla="*/ 2637 w 2637"/>
                <a:gd name="T1" fmla="*/ 1990 h 2682"/>
                <a:gd name="T2" fmla="*/ 2637 w 2637"/>
                <a:gd name="T3" fmla="*/ 1319 h 2682"/>
                <a:gd name="T4" fmla="*/ 1319 w 2637"/>
                <a:gd name="T5" fmla="*/ 0 h 2682"/>
                <a:gd name="T6" fmla="*/ 0 w 2637"/>
                <a:gd name="T7" fmla="*/ 1319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1990"/>
                  </a:moveTo>
                  <a:lnTo>
                    <a:pt x="2637" y="1319"/>
                  </a:lnTo>
                  <a:cubicBezTo>
                    <a:pt x="2637" y="591"/>
                    <a:pt x="2047" y="0"/>
                    <a:pt x="1319" y="0"/>
                  </a:cubicBezTo>
                  <a:cubicBezTo>
                    <a:pt x="591" y="0"/>
                    <a:pt x="0" y="591"/>
                    <a:pt x="0" y="1319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1" name="Freeform 200">
              <a:extLst>
                <a:ext uri="{FF2B5EF4-FFF2-40B4-BE49-F238E27FC236}">
                  <a16:creationId xmlns:a16="http://schemas.microsoft.com/office/drawing/2014/main" id="{78AFC41C-4CDF-4C34-95D9-45C5EB0D3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" y="652463"/>
              <a:ext cx="307975" cy="193675"/>
            </a:xfrm>
            <a:custGeom>
              <a:avLst/>
              <a:gdLst>
                <a:gd name="T0" fmla="*/ 1156 w 1156"/>
                <a:gd name="T1" fmla="*/ 178 h 735"/>
                <a:gd name="T2" fmla="*/ 0 w 1156"/>
                <a:gd name="T3" fmla="*/ 178 h 735"/>
                <a:gd name="T4" fmla="*/ 625 w 1156"/>
                <a:gd name="T5" fmla="*/ 709 h 735"/>
                <a:gd name="T6" fmla="*/ 1156 w 1156"/>
                <a:gd name="T7" fmla="*/ 17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6" h="735">
                  <a:moveTo>
                    <a:pt x="1156" y="178"/>
                  </a:moveTo>
                  <a:cubicBezTo>
                    <a:pt x="791" y="0"/>
                    <a:pt x="364" y="0"/>
                    <a:pt x="0" y="178"/>
                  </a:cubicBezTo>
                  <a:cubicBezTo>
                    <a:pt x="26" y="497"/>
                    <a:pt x="306" y="735"/>
                    <a:pt x="625" y="709"/>
                  </a:cubicBezTo>
                  <a:cubicBezTo>
                    <a:pt x="908" y="686"/>
                    <a:pt x="1133" y="461"/>
                    <a:pt x="1156" y="17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2" name="Freeform 201">
              <a:extLst>
                <a:ext uri="{FF2B5EF4-FFF2-40B4-BE49-F238E27FC236}">
                  <a16:creationId xmlns:a16="http://schemas.microsoft.com/office/drawing/2014/main" id="{665B3CD0-86A6-4D08-AEFF-A5791D292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" y="652463"/>
              <a:ext cx="307975" cy="193675"/>
            </a:xfrm>
            <a:custGeom>
              <a:avLst/>
              <a:gdLst>
                <a:gd name="T0" fmla="*/ 194 w 194"/>
                <a:gd name="T1" fmla="*/ 29 h 122"/>
                <a:gd name="T2" fmla="*/ 0 w 194"/>
                <a:gd name="T3" fmla="*/ 29 h 122"/>
                <a:gd name="T4" fmla="*/ 105 w 194"/>
                <a:gd name="T5" fmla="*/ 118 h 122"/>
                <a:gd name="T6" fmla="*/ 194 w 194"/>
                <a:gd name="T7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22">
                  <a:moveTo>
                    <a:pt x="194" y="29"/>
                  </a:moveTo>
                  <a:cubicBezTo>
                    <a:pt x="133" y="0"/>
                    <a:pt x="61" y="0"/>
                    <a:pt x="0" y="29"/>
                  </a:cubicBezTo>
                  <a:cubicBezTo>
                    <a:pt x="5" y="83"/>
                    <a:pt x="51" y="122"/>
                    <a:pt x="105" y="118"/>
                  </a:cubicBezTo>
                  <a:cubicBezTo>
                    <a:pt x="152" y="114"/>
                    <a:pt x="190" y="77"/>
                    <a:pt x="194" y="29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3" name="Freeform 202">
              <a:extLst>
                <a:ext uri="{FF2B5EF4-FFF2-40B4-BE49-F238E27FC236}">
                  <a16:creationId xmlns:a16="http://schemas.microsoft.com/office/drawing/2014/main" id="{53FE5C0D-3899-46C8-AC4B-815A4C3C9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119063"/>
              <a:ext cx="403225" cy="565150"/>
            </a:xfrm>
            <a:custGeom>
              <a:avLst/>
              <a:gdLst>
                <a:gd name="T0" fmla="*/ 1516 w 1516"/>
                <a:gd name="T1" fmla="*/ 926 h 2137"/>
                <a:gd name="T2" fmla="*/ 1516 w 1516"/>
                <a:gd name="T3" fmla="*/ 747 h 2137"/>
                <a:gd name="T4" fmla="*/ 758 w 1516"/>
                <a:gd name="T5" fmla="*/ 0 h 2137"/>
                <a:gd name="T6" fmla="*/ 215 w 1516"/>
                <a:gd name="T7" fmla="*/ 225 h 2137"/>
                <a:gd name="T8" fmla="*/ 0 w 1516"/>
                <a:gd name="T9" fmla="*/ 747 h 2137"/>
                <a:gd name="T10" fmla="*/ 0 w 1516"/>
                <a:gd name="T11" fmla="*/ 1284 h 2137"/>
                <a:gd name="T12" fmla="*/ 102 w 1516"/>
                <a:gd name="T13" fmla="*/ 1658 h 2137"/>
                <a:gd name="T14" fmla="*/ 1138 w 1516"/>
                <a:gd name="T15" fmla="*/ 1930 h 2137"/>
                <a:gd name="T16" fmla="*/ 1516 w 1516"/>
                <a:gd name="T17" fmla="*/ 1284 h 2137"/>
                <a:gd name="T18" fmla="*/ 1516 w 1516"/>
                <a:gd name="T19" fmla="*/ 926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6" h="2137">
                  <a:moveTo>
                    <a:pt x="1516" y="926"/>
                  </a:moveTo>
                  <a:lnTo>
                    <a:pt x="1516" y="747"/>
                  </a:lnTo>
                  <a:cubicBezTo>
                    <a:pt x="1516" y="334"/>
                    <a:pt x="1176" y="0"/>
                    <a:pt x="758" y="0"/>
                  </a:cubicBezTo>
                  <a:cubicBezTo>
                    <a:pt x="553" y="0"/>
                    <a:pt x="358" y="81"/>
                    <a:pt x="215" y="225"/>
                  </a:cubicBezTo>
                  <a:cubicBezTo>
                    <a:pt x="77" y="365"/>
                    <a:pt x="0" y="552"/>
                    <a:pt x="0" y="747"/>
                  </a:cubicBezTo>
                  <a:lnTo>
                    <a:pt x="0" y="1284"/>
                  </a:lnTo>
                  <a:cubicBezTo>
                    <a:pt x="0" y="1415"/>
                    <a:pt x="35" y="1544"/>
                    <a:pt x="102" y="1658"/>
                  </a:cubicBezTo>
                  <a:cubicBezTo>
                    <a:pt x="312" y="2015"/>
                    <a:pt x="775" y="2137"/>
                    <a:pt x="1138" y="1930"/>
                  </a:cubicBezTo>
                  <a:cubicBezTo>
                    <a:pt x="1372" y="1797"/>
                    <a:pt x="1516" y="1550"/>
                    <a:pt x="1516" y="1284"/>
                  </a:cubicBezTo>
                  <a:lnTo>
                    <a:pt x="1516" y="92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4" name="Freeform 203">
              <a:extLst>
                <a:ext uri="{FF2B5EF4-FFF2-40B4-BE49-F238E27FC236}">
                  <a16:creationId xmlns:a16="http://schemas.microsoft.com/office/drawing/2014/main" id="{A2CF4894-1A02-49E0-AC7D-62BC4CB3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119063"/>
              <a:ext cx="403225" cy="565150"/>
            </a:xfrm>
            <a:custGeom>
              <a:avLst/>
              <a:gdLst>
                <a:gd name="T0" fmla="*/ 1516 w 1516"/>
                <a:gd name="T1" fmla="*/ 926 h 2137"/>
                <a:gd name="T2" fmla="*/ 1516 w 1516"/>
                <a:gd name="T3" fmla="*/ 747 h 2137"/>
                <a:gd name="T4" fmla="*/ 758 w 1516"/>
                <a:gd name="T5" fmla="*/ 0 h 2137"/>
                <a:gd name="T6" fmla="*/ 215 w 1516"/>
                <a:gd name="T7" fmla="*/ 225 h 2137"/>
                <a:gd name="T8" fmla="*/ 0 w 1516"/>
                <a:gd name="T9" fmla="*/ 747 h 2137"/>
                <a:gd name="T10" fmla="*/ 0 w 1516"/>
                <a:gd name="T11" fmla="*/ 1284 h 2137"/>
                <a:gd name="T12" fmla="*/ 102 w 1516"/>
                <a:gd name="T13" fmla="*/ 1658 h 2137"/>
                <a:gd name="T14" fmla="*/ 1138 w 1516"/>
                <a:gd name="T15" fmla="*/ 1930 h 2137"/>
                <a:gd name="T16" fmla="*/ 1516 w 1516"/>
                <a:gd name="T17" fmla="*/ 1284 h 2137"/>
                <a:gd name="T18" fmla="*/ 1516 w 1516"/>
                <a:gd name="T19" fmla="*/ 926 h 2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6" h="2137">
                  <a:moveTo>
                    <a:pt x="1516" y="926"/>
                  </a:moveTo>
                  <a:lnTo>
                    <a:pt x="1516" y="747"/>
                  </a:lnTo>
                  <a:cubicBezTo>
                    <a:pt x="1516" y="334"/>
                    <a:pt x="1176" y="0"/>
                    <a:pt x="758" y="0"/>
                  </a:cubicBezTo>
                  <a:cubicBezTo>
                    <a:pt x="553" y="0"/>
                    <a:pt x="358" y="81"/>
                    <a:pt x="215" y="225"/>
                  </a:cubicBezTo>
                  <a:cubicBezTo>
                    <a:pt x="77" y="365"/>
                    <a:pt x="0" y="552"/>
                    <a:pt x="0" y="747"/>
                  </a:cubicBezTo>
                  <a:lnTo>
                    <a:pt x="0" y="1284"/>
                  </a:lnTo>
                  <a:cubicBezTo>
                    <a:pt x="0" y="1415"/>
                    <a:pt x="35" y="1544"/>
                    <a:pt x="102" y="1658"/>
                  </a:cubicBezTo>
                  <a:cubicBezTo>
                    <a:pt x="312" y="2015"/>
                    <a:pt x="775" y="2137"/>
                    <a:pt x="1138" y="1930"/>
                  </a:cubicBezTo>
                  <a:cubicBezTo>
                    <a:pt x="1372" y="1797"/>
                    <a:pt x="1516" y="1550"/>
                    <a:pt x="1516" y="1284"/>
                  </a:cubicBezTo>
                  <a:lnTo>
                    <a:pt x="1516" y="926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5" name="Freeform 204">
              <a:extLst>
                <a:ext uri="{FF2B5EF4-FFF2-40B4-BE49-F238E27FC236}">
                  <a16:creationId xmlns:a16="http://schemas.microsoft.com/office/drawing/2014/main" id="{8A2A402E-D090-4D9F-AEFF-872311613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73026"/>
              <a:ext cx="523875" cy="314325"/>
            </a:xfrm>
            <a:custGeom>
              <a:avLst/>
              <a:gdLst>
                <a:gd name="T0" fmla="*/ 1970 w 1970"/>
                <a:gd name="T1" fmla="*/ 1187 h 1187"/>
                <a:gd name="T2" fmla="*/ 1970 w 1970"/>
                <a:gd name="T3" fmla="*/ 814 h 1187"/>
                <a:gd name="T4" fmla="*/ 985 w 1970"/>
                <a:gd name="T5" fmla="*/ 0 h 1187"/>
                <a:gd name="T6" fmla="*/ 280 w 1970"/>
                <a:gd name="T7" fmla="*/ 246 h 1187"/>
                <a:gd name="T8" fmla="*/ 0 w 1970"/>
                <a:gd name="T9" fmla="*/ 814 h 1187"/>
                <a:gd name="T10" fmla="*/ 0 w 1970"/>
                <a:gd name="T11" fmla="*/ 1187 h 1187"/>
                <a:gd name="T12" fmla="*/ 1970 w 1970"/>
                <a:gd name="T13" fmla="*/ 1187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0" h="1187">
                  <a:moveTo>
                    <a:pt x="1970" y="1187"/>
                  </a:moveTo>
                  <a:lnTo>
                    <a:pt x="1970" y="814"/>
                  </a:lnTo>
                  <a:cubicBezTo>
                    <a:pt x="1970" y="365"/>
                    <a:pt x="1529" y="0"/>
                    <a:pt x="985" y="0"/>
                  </a:cubicBezTo>
                  <a:cubicBezTo>
                    <a:pt x="719" y="0"/>
                    <a:pt x="465" y="89"/>
                    <a:pt x="280" y="246"/>
                  </a:cubicBezTo>
                  <a:cubicBezTo>
                    <a:pt x="100" y="398"/>
                    <a:pt x="0" y="602"/>
                    <a:pt x="0" y="814"/>
                  </a:cubicBezTo>
                  <a:lnTo>
                    <a:pt x="0" y="1187"/>
                  </a:lnTo>
                  <a:lnTo>
                    <a:pt x="1970" y="118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6" name="Freeform 205">
              <a:extLst>
                <a:ext uri="{FF2B5EF4-FFF2-40B4-BE49-F238E27FC236}">
                  <a16:creationId xmlns:a16="http://schemas.microsoft.com/office/drawing/2014/main" id="{C11BBB8E-BDE7-4E40-A7E9-6FBD23820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73026"/>
              <a:ext cx="523875" cy="314325"/>
            </a:xfrm>
            <a:custGeom>
              <a:avLst/>
              <a:gdLst>
                <a:gd name="T0" fmla="*/ 1970 w 1970"/>
                <a:gd name="T1" fmla="*/ 1187 h 1187"/>
                <a:gd name="T2" fmla="*/ 1970 w 1970"/>
                <a:gd name="T3" fmla="*/ 814 h 1187"/>
                <a:gd name="T4" fmla="*/ 985 w 1970"/>
                <a:gd name="T5" fmla="*/ 0 h 1187"/>
                <a:gd name="T6" fmla="*/ 280 w 1970"/>
                <a:gd name="T7" fmla="*/ 246 h 1187"/>
                <a:gd name="T8" fmla="*/ 0 w 1970"/>
                <a:gd name="T9" fmla="*/ 814 h 1187"/>
                <a:gd name="T10" fmla="*/ 0 w 1970"/>
                <a:gd name="T11" fmla="*/ 1187 h 1187"/>
                <a:gd name="T12" fmla="*/ 1970 w 1970"/>
                <a:gd name="T13" fmla="*/ 1187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0" h="1187">
                  <a:moveTo>
                    <a:pt x="1970" y="1187"/>
                  </a:moveTo>
                  <a:lnTo>
                    <a:pt x="1970" y="814"/>
                  </a:lnTo>
                  <a:cubicBezTo>
                    <a:pt x="1970" y="365"/>
                    <a:pt x="1529" y="0"/>
                    <a:pt x="985" y="0"/>
                  </a:cubicBezTo>
                  <a:cubicBezTo>
                    <a:pt x="719" y="0"/>
                    <a:pt x="465" y="89"/>
                    <a:pt x="280" y="246"/>
                  </a:cubicBezTo>
                  <a:cubicBezTo>
                    <a:pt x="100" y="398"/>
                    <a:pt x="0" y="602"/>
                    <a:pt x="0" y="814"/>
                  </a:cubicBezTo>
                  <a:lnTo>
                    <a:pt x="0" y="1187"/>
                  </a:lnTo>
                  <a:lnTo>
                    <a:pt x="1970" y="1187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7" name="Line 206">
              <a:extLst>
                <a:ext uri="{FF2B5EF4-FFF2-40B4-BE49-F238E27FC236}">
                  <a16:creationId xmlns:a16="http://schemas.microsoft.com/office/drawing/2014/main" id="{DC3A8C85-95BE-420A-9B66-A6E7E24D7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513" y="73026"/>
              <a:ext cx="0" cy="30638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8" name="Freeform 207">
              <a:extLst>
                <a:ext uri="{FF2B5EF4-FFF2-40B4-BE49-F238E27FC236}">
                  <a16:creationId xmlns:a16="http://schemas.microsoft.com/office/drawing/2014/main" id="{78F55BDA-5CF7-4494-B3E2-FC53AA0D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8" y="542926"/>
              <a:ext cx="171450" cy="46038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59" name="Freeform 208">
              <a:extLst>
                <a:ext uri="{FF2B5EF4-FFF2-40B4-BE49-F238E27FC236}">
                  <a16:creationId xmlns:a16="http://schemas.microsoft.com/office/drawing/2014/main" id="{B0DEE63D-7D05-402F-B327-E38D06E62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8" y="542926"/>
              <a:ext cx="171450" cy="46038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0" name="Oval 209">
              <a:extLst>
                <a:ext uri="{FF2B5EF4-FFF2-40B4-BE49-F238E27FC236}">
                  <a16:creationId xmlns:a16="http://schemas.microsoft.com/office/drawing/2014/main" id="{22602AEB-5539-4357-92B4-4F296CF70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" y="1012826"/>
              <a:ext cx="344488" cy="36830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1" name="Oval 210">
              <a:extLst>
                <a:ext uri="{FF2B5EF4-FFF2-40B4-BE49-F238E27FC236}">
                  <a16:creationId xmlns:a16="http://schemas.microsoft.com/office/drawing/2014/main" id="{A83712A0-B09F-4D47-AE6C-C60FE73ED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3" y="1012826"/>
              <a:ext cx="344488" cy="3683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2" name="Line 211">
              <a:extLst>
                <a:ext uri="{FF2B5EF4-FFF2-40B4-BE49-F238E27FC236}">
                  <a16:creationId xmlns:a16="http://schemas.microsoft.com/office/drawing/2014/main" id="{D261A20F-BCC2-4FBD-AAC3-CC57A57B6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350" y="34926"/>
              <a:ext cx="49213" cy="49213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3" name="Line 212">
              <a:extLst>
                <a:ext uri="{FF2B5EF4-FFF2-40B4-BE49-F238E27FC236}">
                  <a16:creationId xmlns:a16="http://schemas.microsoft.com/office/drawing/2014/main" id="{F37D32B1-D48E-41AA-A99F-E4D276A2E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050" y="34926"/>
              <a:ext cx="50800" cy="49213"/>
            </a:xfrm>
            <a:prstGeom prst="line">
              <a:avLst/>
            </a:prstGeom>
            <a:noFill/>
            <a:ln w="508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4" name="Line 213">
              <a:extLst>
                <a:ext uri="{FF2B5EF4-FFF2-40B4-BE49-F238E27FC236}">
                  <a16:creationId xmlns:a16="http://schemas.microsoft.com/office/drawing/2014/main" id="{3EEF2BF8-7363-446E-B9D4-17EC6FA76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75" y="387351"/>
              <a:ext cx="0" cy="11747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5" name="Line 214">
              <a:extLst>
                <a:ext uri="{FF2B5EF4-FFF2-40B4-BE49-F238E27FC236}">
                  <a16:creationId xmlns:a16="http://schemas.microsoft.com/office/drawing/2014/main" id="{5E615B98-1E4D-463A-A01A-02981A76A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387351"/>
              <a:ext cx="0" cy="11747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6" name="Line 215">
              <a:extLst>
                <a:ext uri="{FF2B5EF4-FFF2-40B4-BE49-F238E27FC236}">
                  <a16:creationId xmlns:a16="http://schemas.microsoft.com/office/drawing/2014/main" id="{CE55613F-06AB-4935-A7E7-A7F851A6B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75" y="557213"/>
              <a:ext cx="0" cy="444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7" name="Line 216">
              <a:extLst>
                <a:ext uri="{FF2B5EF4-FFF2-40B4-BE49-F238E27FC236}">
                  <a16:creationId xmlns:a16="http://schemas.microsoft.com/office/drawing/2014/main" id="{A0202CEF-7983-4994-AF79-4CE048F07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542926"/>
              <a:ext cx="0" cy="444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68" name="Line 217">
              <a:extLst>
                <a:ext uri="{FF2B5EF4-FFF2-40B4-BE49-F238E27FC236}">
                  <a16:creationId xmlns:a16="http://schemas.microsoft.com/office/drawing/2014/main" id="{8334CB2B-93A1-4170-A815-200097B23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813" y="839788"/>
              <a:ext cx="0" cy="300038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06" name="Luggage">
            <a:extLst>
              <a:ext uri="{FF2B5EF4-FFF2-40B4-BE49-F238E27FC236}">
                <a16:creationId xmlns:a16="http://schemas.microsoft.com/office/drawing/2014/main" id="{850154FD-7BC1-4723-8497-84760CD897B4}"/>
              </a:ext>
            </a:extLst>
          </p:cNvPr>
          <p:cNvGrpSpPr/>
          <p:nvPr/>
        </p:nvGrpSpPr>
        <p:grpSpPr>
          <a:xfrm>
            <a:off x="3884119" y="2368965"/>
            <a:ext cx="2176462" cy="1739900"/>
            <a:chOff x="1588" y="3175"/>
            <a:chExt cx="2176462" cy="1739900"/>
          </a:xfrm>
        </p:grpSpPr>
        <p:sp>
          <p:nvSpPr>
            <p:cNvPr id="272" name="AutoShape 219">
              <a:extLst>
                <a:ext uri="{FF2B5EF4-FFF2-40B4-BE49-F238E27FC236}">
                  <a16:creationId xmlns:a16="http://schemas.microsoft.com/office/drawing/2014/main" id="{EDA305D3-F47B-40B4-925E-003E0437AE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3175"/>
              <a:ext cx="2176462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3" name="Freeform 221">
              <a:extLst>
                <a:ext uri="{FF2B5EF4-FFF2-40B4-BE49-F238E27FC236}">
                  <a16:creationId xmlns:a16="http://schemas.microsoft.com/office/drawing/2014/main" id="{3C56080D-2038-4C18-A96E-C2F02CDD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500" y="23813"/>
              <a:ext cx="431800" cy="584200"/>
            </a:xfrm>
            <a:custGeom>
              <a:avLst/>
              <a:gdLst>
                <a:gd name="T0" fmla="*/ 1627 w 1627"/>
                <a:gd name="T1" fmla="*/ 1398 h 2211"/>
                <a:gd name="T2" fmla="*/ 1627 w 1627"/>
                <a:gd name="T3" fmla="*/ 814 h 2211"/>
                <a:gd name="T4" fmla="*/ 814 w 1627"/>
                <a:gd name="T5" fmla="*/ 0 h 2211"/>
                <a:gd name="T6" fmla="*/ 0 w 1627"/>
                <a:gd name="T7" fmla="*/ 814 h 2211"/>
                <a:gd name="T8" fmla="*/ 0 w 1627"/>
                <a:gd name="T9" fmla="*/ 1398 h 2211"/>
                <a:gd name="T10" fmla="*/ 814 w 1627"/>
                <a:gd name="T11" fmla="*/ 2211 h 2211"/>
                <a:gd name="T12" fmla="*/ 1627 w 1627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" h="2211">
                  <a:moveTo>
                    <a:pt x="1627" y="1398"/>
                  </a:moveTo>
                  <a:lnTo>
                    <a:pt x="1627" y="814"/>
                  </a:lnTo>
                  <a:cubicBezTo>
                    <a:pt x="1627" y="365"/>
                    <a:pt x="1263" y="0"/>
                    <a:pt x="814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4" y="2211"/>
                  </a:cubicBezTo>
                  <a:cubicBezTo>
                    <a:pt x="1263" y="2211"/>
                    <a:pt x="1627" y="1847"/>
                    <a:pt x="1627" y="1398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4" name="Freeform 222">
              <a:extLst>
                <a:ext uri="{FF2B5EF4-FFF2-40B4-BE49-F238E27FC236}">
                  <a16:creationId xmlns:a16="http://schemas.microsoft.com/office/drawing/2014/main" id="{039AD76A-E17D-4886-8F8D-A126C3FCE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713" y="776288"/>
              <a:ext cx="333375" cy="925513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0 h 583"/>
                <a:gd name="T4" fmla="*/ 210 w 210"/>
                <a:gd name="T5" fmla="*/ 254 h 583"/>
                <a:gd name="T6" fmla="*/ 3 w 210"/>
                <a:gd name="T7" fmla="*/ 254 h 583"/>
                <a:gd name="T8" fmla="*/ 210 w 210"/>
                <a:gd name="T9" fmla="*/ 318 h 583"/>
                <a:gd name="T10" fmla="*/ 3 w 210"/>
                <a:gd name="T11" fmla="*/ 318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0"/>
                  </a:lnTo>
                  <a:moveTo>
                    <a:pt x="210" y="254"/>
                  </a:moveTo>
                  <a:lnTo>
                    <a:pt x="3" y="254"/>
                  </a:lnTo>
                  <a:moveTo>
                    <a:pt x="210" y="318"/>
                  </a:moveTo>
                  <a:lnTo>
                    <a:pt x="3" y="318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5" name="Freeform 223">
              <a:extLst>
                <a:ext uri="{FF2B5EF4-FFF2-40B4-BE49-F238E27FC236}">
                  <a16:creationId xmlns:a16="http://schemas.microsoft.com/office/drawing/2014/main" id="{115C66F7-3576-4FF1-8081-E13DEB33D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150" y="620713"/>
              <a:ext cx="700087" cy="709613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9 h 2682"/>
                <a:gd name="T4" fmla="*/ 1319 w 2637"/>
                <a:gd name="T5" fmla="*/ 0 h 2682"/>
                <a:gd name="T6" fmla="*/ 0 w 2637"/>
                <a:gd name="T7" fmla="*/ 1319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9"/>
                  </a:lnTo>
                  <a:cubicBezTo>
                    <a:pt x="2637" y="591"/>
                    <a:pt x="2047" y="0"/>
                    <a:pt x="1319" y="0"/>
                  </a:cubicBezTo>
                  <a:cubicBezTo>
                    <a:pt x="590" y="0"/>
                    <a:pt x="0" y="591"/>
                    <a:pt x="0" y="1319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6" name="Line 224">
              <a:extLst>
                <a:ext uri="{FF2B5EF4-FFF2-40B4-BE49-F238E27FC236}">
                  <a16:creationId xmlns:a16="http://schemas.microsoft.com/office/drawing/2014/main" id="{BCB62692-AA10-4658-A98B-9DA3240A6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400" y="611188"/>
              <a:ext cx="0" cy="56832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7" name="Freeform 225">
              <a:extLst>
                <a:ext uri="{FF2B5EF4-FFF2-40B4-BE49-F238E27FC236}">
                  <a16:creationId xmlns:a16="http://schemas.microsoft.com/office/drawing/2014/main" id="{25623675-D4C3-4869-A1AD-8D8D2499B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050" y="1190625"/>
              <a:ext cx="341312" cy="0"/>
            </a:xfrm>
            <a:custGeom>
              <a:avLst/>
              <a:gdLst>
                <a:gd name="T0" fmla="*/ 215 w 215"/>
                <a:gd name="T1" fmla="*/ 0 w 215"/>
                <a:gd name="T2" fmla="*/ 215 w 2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5">
                  <a:moveTo>
                    <a:pt x="215" y="0"/>
                  </a:moveTo>
                  <a:lnTo>
                    <a:pt x="0" y="0"/>
                  </a:lnTo>
                  <a:lnTo>
                    <a:pt x="215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8" name="Freeform 226">
              <a:extLst>
                <a:ext uri="{FF2B5EF4-FFF2-40B4-BE49-F238E27FC236}">
                  <a16:creationId xmlns:a16="http://schemas.microsoft.com/office/drawing/2014/main" id="{1FEF2B0A-5E39-4BA5-BC6D-C7DCC9FB0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100" y="1333500"/>
              <a:ext cx="304800" cy="390525"/>
            </a:xfrm>
            <a:custGeom>
              <a:avLst/>
              <a:gdLst>
                <a:gd name="T0" fmla="*/ 0 w 192"/>
                <a:gd name="T1" fmla="*/ 0 h 246"/>
                <a:gd name="T2" fmla="*/ 0 w 192"/>
                <a:gd name="T3" fmla="*/ 246 h 246"/>
                <a:gd name="T4" fmla="*/ 192 w 192"/>
                <a:gd name="T5" fmla="*/ 0 h 246"/>
                <a:gd name="T6" fmla="*/ 192 w 192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46">
                  <a:moveTo>
                    <a:pt x="0" y="0"/>
                  </a:moveTo>
                  <a:lnTo>
                    <a:pt x="0" y="246"/>
                  </a:lnTo>
                  <a:moveTo>
                    <a:pt x="192" y="0"/>
                  </a:moveTo>
                  <a:lnTo>
                    <a:pt x="192" y="24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79" name="Freeform 227">
              <a:extLst>
                <a:ext uri="{FF2B5EF4-FFF2-40B4-BE49-F238E27FC236}">
                  <a16:creationId xmlns:a16="http://schemas.microsoft.com/office/drawing/2014/main" id="{C3ED22D4-D4C4-43FC-AB5F-6CFBE96CCC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050" y="881063"/>
              <a:ext cx="342900" cy="438150"/>
            </a:xfrm>
            <a:custGeom>
              <a:avLst/>
              <a:gdLst>
                <a:gd name="T0" fmla="*/ 0 w 216"/>
                <a:gd name="T1" fmla="*/ 0 h 276"/>
                <a:gd name="T2" fmla="*/ 0 w 216"/>
                <a:gd name="T3" fmla="*/ 276 h 276"/>
                <a:gd name="T4" fmla="*/ 216 w 216"/>
                <a:gd name="T5" fmla="*/ 0 h 276"/>
                <a:gd name="T6" fmla="*/ 216 w 216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276">
                  <a:moveTo>
                    <a:pt x="0" y="0"/>
                  </a:moveTo>
                  <a:lnTo>
                    <a:pt x="0" y="276"/>
                  </a:lnTo>
                  <a:moveTo>
                    <a:pt x="216" y="0"/>
                  </a:moveTo>
                  <a:lnTo>
                    <a:pt x="216" y="2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0" name="Freeform 228">
              <a:extLst>
                <a:ext uri="{FF2B5EF4-FFF2-40B4-BE49-F238E27FC236}">
                  <a16:creationId xmlns:a16="http://schemas.microsoft.com/office/drawing/2014/main" id="{7589F7BA-4D19-4FEF-84A8-5A106134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1192213"/>
              <a:ext cx="473075" cy="306388"/>
            </a:xfrm>
            <a:custGeom>
              <a:avLst/>
              <a:gdLst>
                <a:gd name="T0" fmla="*/ 256 w 298"/>
                <a:gd name="T1" fmla="*/ 0 h 193"/>
                <a:gd name="T2" fmla="*/ 41 w 298"/>
                <a:gd name="T3" fmla="*/ 0 h 193"/>
                <a:gd name="T4" fmla="*/ 0 w 298"/>
                <a:gd name="T5" fmla="*/ 193 h 193"/>
                <a:gd name="T6" fmla="*/ 298 w 298"/>
                <a:gd name="T7" fmla="*/ 193 h 193"/>
                <a:gd name="T8" fmla="*/ 256 w 298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3">
                  <a:moveTo>
                    <a:pt x="256" y="0"/>
                  </a:moveTo>
                  <a:lnTo>
                    <a:pt x="41" y="0"/>
                  </a:lnTo>
                  <a:lnTo>
                    <a:pt x="0" y="193"/>
                  </a:lnTo>
                  <a:lnTo>
                    <a:pt x="298" y="19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1" name="Freeform 229">
              <a:extLst>
                <a:ext uri="{FF2B5EF4-FFF2-40B4-BE49-F238E27FC236}">
                  <a16:creationId xmlns:a16="http://schemas.microsoft.com/office/drawing/2014/main" id="{4B373544-E0B5-4950-88A0-1F43F6087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963" y="1192213"/>
              <a:ext cx="473075" cy="306388"/>
            </a:xfrm>
            <a:custGeom>
              <a:avLst/>
              <a:gdLst>
                <a:gd name="T0" fmla="*/ 256 w 298"/>
                <a:gd name="T1" fmla="*/ 0 h 193"/>
                <a:gd name="T2" fmla="*/ 41 w 298"/>
                <a:gd name="T3" fmla="*/ 0 h 193"/>
                <a:gd name="T4" fmla="*/ 0 w 298"/>
                <a:gd name="T5" fmla="*/ 193 h 193"/>
                <a:gd name="T6" fmla="*/ 298 w 298"/>
                <a:gd name="T7" fmla="*/ 193 h 193"/>
                <a:gd name="T8" fmla="*/ 256 w 298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3">
                  <a:moveTo>
                    <a:pt x="256" y="0"/>
                  </a:moveTo>
                  <a:lnTo>
                    <a:pt x="41" y="0"/>
                  </a:lnTo>
                  <a:lnTo>
                    <a:pt x="0" y="193"/>
                  </a:lnTo>
                  <a:lnTo>
                    <a:pt x="298" y="193"/>
                  </a:lnTo>
                  <a:lnTo>
                    <a:pt x="256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2" name="Rectangle 230">
              <a:extLst>
                <a:ext uri="{FF2B5EF4-FFF2-40B4-BE49-F238E27FC236}">
                  <a16:creationId xmlns:a16="http://schemas.microsoft.com/office/drawing/2014/main" id="{E3FE213E-E179-4D35-A159-30C0B2BF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" y="1189038"/>
              <a:ext cx="350837" cy="5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3" name="Rectangle 231">
              <a:extLst>
                <a:ext uri="{FF2B5EF4-FFF2-40B4-BE49-F238E27FC236}">
                  <a16:creationId xmlns:a16="http://schemas.microsoft.com/office/drawing/2014/main" id="{112D885C-3D0A-4DBF-9D0A-4FF3DCCA3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" y="1189038"/>
              <a:ext cx="350837" cy="508000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4" name="Rectangle 232">
              <a:extLst>
                <a:ext uri="{FF2B5EF4-FFF2-40B4-BE49-F238E27FC236}">
                  <a16:creationId xmlns:a16="http://schemas.microsoft.com/office/drawing/2014/main" id="{51E31258-9AB1-48D5-A6FE-C86C27EC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" y="1038225"/>
              <a:ext cx="153987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5" name="Freeform 233">
              <a:extLst>
                <a:ext uri="{FF2B5EF4-FFF2-40B4-BE49-F238E27FC236}">
                  <a16:creationId xmlns:a16="http://schemas.microsoft.com/office/drawing/2014/main" id="{8BC3DF7F-5D6A-41CF-B61E-B9561FA7E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" y="1038225"/>
              <a:ext cx="153987" cy="112713"/>
            </a:xfrm>
            <a:custGeom>
              <a:avLst/>
              <a:gdLst>
                <a:gd name="T0" fmla="*/ 97 w 97"/>
                <a:gd name="T1" fmla="*/ 71 h 71"/>
                <a:gd name="T2" fmla="*/ 97 w 97"/>
                <a:gd name="T3" fmla="*/ 0 h 71"/>
                <a:gd name="T4" fmla="*/ 0 w 97"/>
                <a:gd name="T5" fmla="*/ 0 h 71"/>
                <a:gd name="T6" fmla="*/ 0 w 97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1">
                  <a:moveTo>
                    <a:pt x="97" y="71"/>
                  </a:moveTo>
                  <a:lnTo>
                    <a:pt x="97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6" name="Rectangle 234">
              <a:extLst>
                <a:ext uri="{FF2B5EF4-FFF2-40B4-BE49-F238E27FC236}">
                  <a16:creationId xmlns:a16="http://schemas.microsoft.com/office/drawing/2014/main" id="{B396D99A-F976-420D-96F2-232B069B9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1622425"/>
              <a:ext cx="23812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7" name="Rectangle 235">
              <a:extLst>
                <a:ext uri="{FF2B5EF4-FFF2-40B4-BE49-F238E27FC236}">
                  <a16:creationId xmlns:a16="http://schemas.microsoft.com/office/drawing/2014/main" id="{8B1C169F-0479-442B-80AC-D7A51866A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1622425"/>
              <a:ext cx="23812" cy="101600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8" name="Rectangle 236">
              <a:extLst>
                <a:ext uri="{FF2B5EF4-FFF2-40B4-BE49-F238E27FC236}">
                  <a16:creationId xmlns:a16="http://schemas.microsoft.com/office/drawing/2014/main" id="{28DEF756-20ED-430B-BB90-8CA446DB9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" y="1622425"/>
              <a:ext cx="23812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89" name="Rectangle 237">
              <a:extLst>
                <a:ext uri="{FF2B5EF4-FFF2-40B4-BE49-F238E27FC236}">
                  <a16:creationId xmlns:a16="http://schemas.microsoft.com/office/drawing/2014/main" id="{BFCFE4F6-87C1-427D-99F6-36F19399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" y="1622425"/>
              <a:ext cx="23812" cy="101600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0" name="Freeform 238">
              <a:extLst>
                <a:ext uri="{FF2B5EF4-FFF2-40B4-BE49-F238E27FC236}">
                  <a16:creationId xmlns:a16="http://schemas.microsoft.com/office/drawing/2014/main" id="{094B350D-1BEA-445D-AB8D-4B887B4C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" y="622300"/>
              <a:ext cx="1012825" cy="709613"/>
            </a:xfrm>
            <a:custGeom>
              <a:avLst/>
              <a:gdLst>
                <a:gd name="T0" fmla="*/ 3822 w 3822"/>
                <a:gd name="T1" fmla="*/ 2682 h 2682"/>
                <a:gd name="T2" fmla="*/ 3822 w 3822"/>
                <a:gd name="T3" fmla="*/ 1318 h 2682"/>
                <a:gd name="T4" fmla="*/ 2504 w 3822"/>
                <a:gd name="T5" fmla="*/ 0 h 2682"/>
                <a:gd name="T6" fmla="*/ 1191 w 3822"/>
                <a:gd name="T7" fmla="*/ 1200 h 2682"/>
                <a:gd name="T8" fmla="*/ 1185 w 3822"/>
                <a:gd name="T9" fmla="*/ 1318 h 2682"/>
                <a:gd name="T10" fmla="*/ 0 w 3822"/>
                <a:gd name="T11" fmla="*/ 1285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2" h="2682">
                  <a:moveTo>
                    <a:pt x="3822" y="2682"/>
                  </a:moveTo>
                  <a:lnTo>
                    <a:pt x="3822" y="1318"/>
                  </a:lnTo>
                  <a:cubicBezTo>
                    <a:pt x="3822" y="590"/>
                    <a:pt x="3232" y="0"/>
                    <a:pt x="2504" y="0"/>
                  </a:cubicBezTo>
                  <a:cubicBezTo>
                    <a:pt x="1821" y="0"/>
                    <a:pt x="1252" y="521"/>
                    <a:pt x="1191" y="1200"/>
                  </a:cubicBezTo>
                  <a:cubicBezTo>
                    <a:pt x="1187" y="1240"/>
                    <a:pt x="1185" y="1279"/>
                    <a:pt x="1185" y="1318"/>
                  </a:cubicBezTo>
                  <a:lnTo>
                    <a:pt x="0" y="1285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1" name="Freeform 239">
              <a:extLst>
                <a:ext uri="{FF2B5EF4-FFF2-40B4-BE49-F238E27FC236}">
                  <a16:creationId xmlns:a16="http://schemas.microsoft.com/office/drawing/2014/main" id="{741F2F69-9CD1-443A-A874-3789FE1AD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" y="290513"/>
              <a:ext cx="401637" cy="347663"/>
            </a:xfrm>
            <a:custGeom>
              <a:avLst/>
              <a:gdLst>
                <a:gd name="T0" fmla="*/ 1517 w 1517"/>
                <a:gd name="T1" fmla="*/ 0 h 1319"/>
                <a:gd name="T2" fmla="*/ 652 w 1517"/>
                <a:gd name="T3" fmla="*/ 0 h 1319"/>
                <a:gd name="T4" fmla="*/ 0 w 1517"/>
                <a:gd name="T5" fmla="*/ 798 h 1319"/>
                <a:gd name="T6" fmla="*/ 1111 w 1517"/>
                <a:gd name="T7" fmla="*/ 1094 h 1319"/>
                <a:gd name="T8" fmla="*/ 1517 w 1517"/>
                <a:gd name="T9" fmla="*/ 390 h 1319"/>
                <a:gd name="T10" fmla="*/ 1517 w 1517"/>
                <a:gd name="T1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1319">
                  <a:moveTo>
                    <a:pt x="1517" y="0"/>
                  </a:moveTo>
                  <a:lnTo>
                    <a:pt x="652" y="0"/>
                  </a:lnTo>
                  <a:cubicBezTo>
                    <a:pt x="652" y="388"/>
                    <a:pt x="379" y="721"/>
                    <a:pt x="0" y="798"/>
                  </a:cubicBezTo>
                  <a:cubicBezTo>
                    <a:pt x="225" y="1186"/>
                    <a:pt x="722" y="1319"/>
                    <a:pt x="1111" y="1094"/>
                  </a:cubicBezTo>
                  <a:cubicBezTo>
                    <a:pt x="1362" y="948"/>
                    <a:pt x="1517" y="680"/>
                    <a:pt x="1517" y="390"/>
                  </a:cubicBezTo>
                  <a:lnTo>
                    <a:pt x="15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2" name="Freeform 240">
              <a:extLst>
                <a:ext uri="{FF2B5EF4-FFF2-40B4-BE49-F238E27FC236}">
                  <a16:creationId xmlns:a16="http://schemas.microsoft.com/office/drawing/2014/main" id="{CC4E0E37-A8AF-4DF6-AACA-6EF6296A0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" y="290513"/>
              <a:ext cx="401637" cy="347663"/>
            </a:xfrm>
            <a:custGeom>
              <a:avLst/>
              <a:gdLst>
                <a:gd name="T0" fmla="*/ 1517 w 1517"/>
                <a:gd name="T1" fmla="*/ 0 h 1319"/>
                <a:gd name="T2" fmla="*/ 652 w 1517"/>
                <a:gd name="T3" fmla="*/ 0 h 1319"/>
                <a:gd name="T4" fmla="*/ 0 w 1517"/>
                <a:gd name="T5" fmla="*/ 798 h 1319"/>
                <a:gd name="T6" fmla="*/ 1111 w 1517"/>
                <a:gd name="T7" fmla="*/ 1094 h 1319"/>
                <a:gd name="T8" fmla="*/ 1517 w 1517"/>
                <a:gd name="T9" fmla="*/ 390 h 1319"/>
                <a:gd name="T10" fmla="*/ 1517 w 1517"/>
                <a:gd name="T1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1319">
                  <a:moveTo>
                    <a:pt x="1517" y="0"/>
                  </a:moveTo>
                  <a:lnTo>
                    <a:pt x="652" y="0"/>
                  </a:lnTo>
                  <a:cubicBezTo>
                    <a:pt x="652" y="388"/>
                    <a:pt x="379" y="721"/>
                    <a:pt x="0" y="798"/>
                  </a:cubicBezTo>
                  <a:cubicBezTo>
                    <a:pt x="225" y="1186"/>
                    <a:pt x="722" y="1319"/>
                    <a:pt x="1111" y="1094"/>
                  </a:cubicBezTo>
                  <a:cubicBezTo>
                    <a:pt x="1362" y="948"/>
                    <a:pt x="1517" y="680"/>
                    <a:pt x="1517" y="390"/>
                  </a:cubicBezTo>
                  <a:lnTo>
                    <a:pt x="1517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3" name="Freeform 241">
              <a:extLst>
                <a:ext uri="{FF2B5EF4-FFF2-40B4-BE49-F238E27FC236}">
                  <a16:creationId xmlns:a16="http://schemas.microsoft.com/office/drawing/2014/main" id="{036DDA1C-D2F4-43DB-B207-931B36F09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23813"/>
              <a:ext cx="430212" cy="477838"/>
            </a:xfrm>
            <a:custGeom>
              <a:avLst/>
              <a:gdLst>
                <a:gd name="T0" fmla="*/ 0 w 1627"/>
                <a:gd name="T1" fmla="*/ 1008 h 1806"/>
                <a:gd name="T2" fmla="*/ 0 w 1627"/>
                <a:gd name="T3" fmla="*/ 1398 h 1806"/>
                <a:gd name="T4" fmla="*/ 110 w 1627"/>
                <a:gd name="T5" fmla="*/ 1806 h 1806"/>
                <a:gd name="T6" fmla="*/ 762 w 1627"/>
                <a:gd name="T7" fmla="*/ 1008 h 1806"/>
                <a:gd name="T8" fmla="*/ 1627 w 1627"/>
                <a:gd name="T9" fmla="*/ 1008 h 1806"/>
                <a:gd name="T10" fmla="*/ 1627 w 1627"/>
                <a:gd name="T11" fmla="*/ 814 h 1806"/>
                <a:gd name="T12" fmla="*/ 814 w 1627"/>
                <a:gd name="T13" fmla="*/ 0 h 1806"/>
                <a:gd name="T14" fmla="*/ 231 w 1627"/>
                <a:gd name="T15" fmla="*/ 246 h 1806"/>
                <a:gd name="T16" fmla="*/ 0 w 1627"/>
                <a:gd name="T17" fmla="*/ 814 h 1806"/>
                <a:gd name="T18" fmla="*/ 0 w 1627"/>
                <a:gd name="T19" fmla="*/ 100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7" h="1806">
                  <a:moveTo>
                    <a:pt x="0" y="1008"/>
                  </a:moveTo>
                  <a:lnTo>
                    <a:pt x="0" y="1398"/>
                  </a:lnTo>
                  <a:cubicBezTo>
                    <a:pt x="0" y="1541"/>
                    <a:pt x="38" y="1682"/>
                    <a:pt x="110" y="1806"/>
                  </a:cubicBezTo>
                  <a:cubicBezTo>
                    <a:pt x="489" y="1729"/>
                    <a:pt x="762" y="1396"/>
                    <a:pt x="762" y="1008"/>
                  </a:cubicBezTo>
                  <a:lnTo>
                    <a:pt x="1627" y="1008"/>
                  </a:lnTo>
                  <a:lnTo>
                    <a:pt x="1627" y="814"/>
                  </a:lnTo>
                  <a:cubicBezTo>
                    <a:pt x="1627" y="365"/>
                    <a:pt x="1263" y="0"/>
                    <a:pt x="814" y="0"/>
                  </a:cubicBezTo>
                  <a:cubicBezTo>
                    <a:pt x="594" y="0"/>
                    <a:pt x="384" y="89"/>
                    <a:pt x="231" y="246"/>
                  </a:cubicBezTo>
                  <a:cubicBezTo>
                    <a:pt x="83" y="398"/>
                    <a:pt x="0" y="602"/>
                    <a:pt x="0" y="814"/>
                  </a:cubicBezTo>
                  <a:lnTo>
                    <a:pt x="0" y="100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4" name="Freeform 242">
              <a:extLst>
                <a:ext uri="{FF2B5EF4-FFF2-40B4-BE49-F238E27FC236}">
                  <a16:creationId xmlns:a16="http://schemas.microsoft.com/office/drawing/2014/main" id="{747711C4-A86E-4044-9328-F1F0840A4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23813"/>
              <a:ext cx="430212" cy="477838"/>
            </a:xfrm>
            <a:custGeom>
              <a:avLst/>
              <a:gdLst>
                <a:gd name="T0" fmla="*/ 0 w 1627"/>
                <a:gd name="T1" fmla="*/ 1008 h 1806"/>
                <a:gd name="T2" fmla="*/ 0 w 1627"/>
                <a:gd name="T3" fmla="*/ 1398 h 1806"/>
                <a:gd name="T4" fmla="*/ 110 w 1627"/>
                <a:gd name="T5" fmla="*/ 1806 h 1806"/>
                <a:gd name="T6" fmla="*/ 762 w 1627"/>
                <a:gd name="T7" fmla="*/ 1008 h 1806"/>
                <a:gd name="T8" fmla="*/ 1627 w 1627"/>
                <a:gd name="T9" fmla="*/ 1008 h 1806"/>
                <a:gd name="T10" fmla="*/ 1627 w 1627"/>
                <a:gd name="T11" fmla="*/ 814 h 1806"/>
                <a:gd name="T12" fmla="*/ 814 w 1627"/>
                <a:gd name="T13" fmla="*/ 0 h 1806"/>
                <a:gd name="T14" fmla="*/ 231 w 1627"/>
                <a:gd name="T15" fmla="*/ 246 h 1806"/>
                <a:gd name="T16" fmla="*/ 0 w 1627"/>
                <a:gd name="T17" fmla="*/ 814 h 1806"/>
                <a:gd name="T18" fmla="*/ 0 w 1627"/>
                <a:gd name="T19" fmla="*/ 100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7" h="1806">
                  <a:moveTo>
                    <a:pt x="0" y="1008"/>
                  </a:moveTo>
                  <a:lnTo>
                    <a:pt x="0" y="1398"/>
                  </a:lnTo>
                  <a:cubicBezTo>
                    <a:pt x="0" y="1541"/>
                    <a:pt x="38" y="1682"/>
                    <a:pt x="110" y="1806"/>
                  </a:cubicBezTo>
                  <a:cubicBezTo>
                    <a:pt x="489" y="1729"/>
                    <a:pt x="762" y="1396"/>
                    <a:pt x="762" y="1008"/>
                  </a:cubicBezTo>
                  <a:lnTo>
                    <a:pt x="1627" y="1008"/>
                  </a:lnTo>
                  <a:lnTo>
                    <a:pt x="1627" y="814"/>
                  </a:lnTo>
                  <a:cubicBezTo>
                    <a:pt x="1627" y="365"/>
                    <a:pt x="1263" y="0"/>
                    <a:pt x="814" y="0"/>
                  </a:cubicBezTo>
                  <a:cubicBezTo>
                    <a:pt x="594" y="0"/>
                    <a:pt x="384" y="89"/>
                    <a:pt x="231" y="246"/>
                  </a:cubicBezTo>
                  <a:cubicBezTo>
                    <a:pt x="83" y="398"/>
                    <a:pt x="0" y="602"/>
                    <a:pt x="0" y="814"/>
                  </a:cubicBezTo>
                  <a:lnTo>
                    <a:pt x="0" y="1008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5" name="Rectangle 243">
              <a:extLst>
                <a:ext uri="{FF2B5EF4-FFF2-40B4-BE49-F238E27FC236}">
                  <a16:creationId xmlns:a16="http://schemas.microsoft.com/office/drawing/2014/main" id="{01FB2F46-CFAE-40F2-AEDD-F95D8438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109538"/>
              <a:ext cx="217487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6" name="Freeform 244">
              <a:extLst>
                <a:ext uri="{FF2B5EF4-FFF2-40B4-BE49-F238E27FC236}">
                  <a16:creationId xmlns:a16="http://schemas.microsoft.com/office/drawing/2014/main" id="{D4C551A3-26ED-4072-AFAB-7F20D760F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8" y="112713"/>
              <a:ext cx="212725" cy="444500"/>
            </a:xfrm>
            <a:custGeom>
              <a:avLst/>
              <a:gdLst>
                <a:gd name="T0" fmla="*/ 800 w 800"/>
                <a:gd name="T1" fmla="*/ 1594 h 1681"/>
                <a:gd name="T2" fmla="*/ 712 w 800"/>
                <a:gd name="T3" fmla="*/ 1471 h 1681"/>
                <a:gd name="T4" fmla="*/ 602 w 800"/>
                <a:gd name="T5" fmla="*/ 1063 h 1681"/>
                <a:gd name="T6" fmla="*/ 602 w 800"/>
                <a:gd name="T7" fmla="*/ 479 h 1681"/>
                <a:gd name="T8" fmla="*/ 690 w 800"/>
                <a:gd name="T9" fmla="*/ 111 h 1681"/>
                <a:gd name="T10" fmla="*/ 441 w 800"/>
                <a:gd name="T11" fmla="*/ 52 h 1681"/>
                <a:gd name="T12" fmla="*/ 356 w 800"/>
                <a:gd name="T13" fmla="*/ 222 h 1681"/>
                <a:gd name="T14" fmla="*/ 356 w 800"/>
                <a:gd name="T15" fmla="*/ 1177 h 1681"/>
                <a:gd name="T16" fmla="*/ 140 w 800"/>
                <a:gd name="T17" fmla="*/ 1321 h 1681"/>
                <a:gd name="T18" fmla="*/ 65 w 800"/>
                <a:gd name="T19" fmla="*/ 1634 h 1681"/>
                <a:gd name="T20" fmla="*/ 104 w 800"/>
                <a:gd name="T21" fmla="*/ 1681 h 1681"/>
                <a:gd name="T22" fmla="*/ 800 w 800"/>
                <a:gd name="T23" fmla="*/ 1594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1681">
                  <a:moveTo>
                    <a:pt x="800" y="1594"/>
                  </a:moveTo>
                  <a:cubicBezTo>
                    <a:pt x="767" y="1556"/>
                    <a:pt x="737" y="1515"/>
                    <a:pt x="712" y="1471"/>
                  </a:cubicBezTo>
                  <a:cubicBezTo>
                    <a:pt x="640" y="1347"/>
                    <a:pt x="602" y="1206"/>
                    <a:pt x="602" y="1063"/>
                  </a:cubicBezTo>
                  <a:lnTo>
                    <a:pt x="602" y="479"/>
                  </a:lnTo>
                  <a:cubicBezTo>
                    <a:pt x="602" y="351"/>
                    <a:pt x="632" y="225"/>
                    <a:pt x="690" y="111"/>
                  </a:cubicBezTo>
                  <a:cubicBezTo>
                    <a:pt x="638" y="26"/>
                    <a:pt x="526" y="0"/>
                    <a:pt x="441" y="52"/>
                  </a:cubicBezTo>
                  <a:cubicBezTo>
                    <a:pt x="383" y="88"/>
                    <a:pt x="350" y="154"/>
                    <a:pt x="356" y="222"/>
                  </a:cubicBezTo>
                  <a:lnTo>
                    <a:pt x="356" y="1177"/>
                  </a:lnTo>
                  <a:cubicBezTo>
                    <a:pt x="325" y="1269"/>
                    <a:pt x="236" y="1327"/>
                    <a:pt x="140" y="1321"/>
                  </a:cubicBezTo>
                  <a:cubicBezTo>
                    <a:pt x="33" y="1387"/>
                    <a:pt x="0" y="1527"/>
                    <a:pt x="65" y="1634"/>
                  </a:cubicBezTo>
                  <a:cubicBezTo>
                    <a:pt x="76" y="1651"/>
                    <a:pt x="89" y="1667"/>
                    <a:pt x="104" y="1681"/>
                  </a:cubicBezTo>
                  <a:lnTo>
                    <a:pt x="800" y="159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7" name="Rectangle 245">
              <a:extLst>
                <a:ext uri="{FF2B5EF4-FFF2-40B4-BE49-F238E27FC236}">
                  <a16:creationId xmlns:a16="http://schemas.microsoft.com/office/drawing/2014/main" id="{7AF28C46-B0E3-4DB7-A16B-B69E3F5F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109538"/>
              <a:ext cx="217487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8" name="Freeform 246">
              <a:extLst>
                <a:ext uri="{FF2B5EF4-FFF2-40B4-BE49-F238E27FC236}">
                  <a16:creationId xmlns:a16="http://schemas.microsoft.com/office/drawing/2014/main" id="{34981534-75D1-4BDE-BFD6-E1AFF9130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8" y="111125"/>
              <a:ext cx="212725" cy="446088"/>
            </a:xfrm>
            <a:custGeom>
              <a:avLst/>
              <a:gdLst>
                <a:gd name="T0" fmla="*/ 800 w 800"/>
                <a:gd name="T1" fmla="*/ 1594 h 1681"/>
                <a:gd name="T2" fmla="*/ 712 w 800"/>
                <a:gd name="T3" fmla="*/ 1471 h 1681"/>
                <a:gd name="T4" fmla="*/ 602 w 800"/>
                <a:gd name="T5" fmla="*/ 1063 h 1681"/>
                <a:gd name="T6" fmla="*/ 602 w 800"/>
                <a:gd name="T7" fmla="*/ 479 h 1681"/>
                <a:gd name="T8" fmla="*/ 690 w 800"/>
                <a:gd name="T9" fmla="*/ 111 h 1681"/>
                <a:gd name="T10" fmla="*/ 441 w 800"/>
                <a:gd name="T11" fmla="*/ 52 h 1681"/>
                <a:gd name="T12" fmla="*/ 356 w 800"/>
                <a:gd name="T13" fmla="*/ 222 h 1681"/>
                <a:gd name="T14" fmla="*/ 356 w 800"/>
                <a:gd name="T15" fmla="*/ 1177 h 1681"/>
                <a:gd name="T16" fmla="*/ 140 w 800"/>
                <a:gd name="T17" fmla="*/ 1321 h 1681"/>
                <a:gd name="T18" fmla="*/ 65 w 800"/>
                <a:gd name="T19" fmla="*/ 1634 h 1681"/>
                <a:gd name="T20" fmla="*/ 104 w 800"/>
                <a:gd name="T21" fmla="*/ 1681 h 1681"/>
                <a:gd name="T22" fmla="*/ 800 w 800"/>
                <a:gd name="T23" fmla="*/ 1594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1681">
                  <a:moveTo>
                    <a:pt x="800" y="1594"/>
                  </a:moveTo>
                  <a:cubicBezTo>
                    <a:pt x="767" y="1556"/>
                    <a:pt x="737" y="1515"/>
                    <a:pt x="712" y="1471"/>
                  </a:cubicBezTo>
                  <a:cubicBezTo>
                    <a:pt x="640" y="1347"/>
                    <a:pt x="602" y="1206"/>
                    <a:pt x="602" y="1063"/>
                  </a:cubicBezTo>
                  <a:lnTo>
                    <a:pt x="602" y="479"/>
                  </a:lnTo>
                  <a:cubicBezTo>
                    <a:pt x="602" y="351"/>
                    <a:pt x="632" y="225"/>
                    <a:pt x="690" y="111"/>
                  </a:cubicBezTo>
                  <a:cubicBezTo>
                    <a:pt x="638" y="26"/>
                    <a:pt x="526" y="0"/>
                    <a:pt x="441" y="52"/>
                  </a:cubicBezTo>
                  <a:cubicBezTo>
                    <a:pt x="383" y="88"/>
                    <a:pt x="350" y="154"/>
                    <a:pt x="356" y="222"/>
                  </a:cubicBezTo>
                  <a:lnTo>
                    <a:pt x="356" y="1177"/>
                  </a:lnTo>
                  <a:cubicBezTo>
                    <a:pt x="325" y="1269"/>
                    <a:pt x="236" y="1327"/>
                    <a:pt x="140" y="1321"/>
                  </a:cubicBezTo>
                  <a:cubicBezTo>
                    <a:pt x="33" y="1387"/>
                    <a:pt x="0" y="1527"/>
                    <a:pt x="65" y="1634"/>
                  </a:cubicBezTo>
                  <a:cubicBezTo>
                    <a:pt x="76" y="1651"/>
                    <a:pt x="89" y="1667"/>
                    <a:pt x="104" y="1681"/>
                  </a:cubicBezTo>
                  <a:lnTo>
                    <a:pt x="800" y="1594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299" name="Freeform 247">
              <a:extLst>
                <a:ext uri="{FF2B5EF4-FFF2-40B4-BE49-F238E27FC236}">
                  <a16:creationId xmlns:a16="http://schemas.microsoft.com/office/drawing/2014/main" id="{D8162F5A-4651-40CF-AFDA-BB295D65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611188"/>
              <a:ext cx="306387" cy="193675"/>
            </a:xfrm>
            <a:custGeom>
              <a:avLst/>
              <a:gdLst>
                <a:gd name="T0" fmla="*/ 1156 w 1156"/>
                <a:gd name="T1" fmla="*/ 178 h 735"/>
                <a:gd name="T2" fmla="*/ 0 w 1156"/>
                <a:gd name="T3" fmla="*/ 178 h 735"/>
                <a:gd name="T4" fmla="*/ 625 w 1156"/>
                <a:gd name="T5" fmla="*/ 709 h 735"/>
                <a:gd name="T6" fmla="*/ 1156 w 1156"/>
                <a:gd name="T7" fmla="*/ 17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6" h="735">
                  <a:moveTo>
                    <a:pt x="1156" y="178"/>
                  </a:moveTo>
                  <a:cubicBezTo>
                    <a:pt x="791" y="0"/>
                    <a:pt x="365" y="0"/>
                    <a:pt x="0" y="178"/>
                  </a:cubicBezTo>
                  <a:cubicBezTo>
                    <a:pt x="26" y="498"/>
                    <a:pt x="306" y="735"/>
                    <a:pt x="625" y="709"/>
                  </a:cubicBezTo>
                  <a:cubicBezTo>
                    <a:pt x="908" y="686"/>
                    <a:pt x="1133" y="462"/>
                    <a:pt x="1156" y="17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0" name="Freeform 248">
              <a:extLst>
                <a:ext uri="{FF2B5EF4-FFF2-40B4-BE49-F238E27FC236}">
                  <a16:creationId xmlns:a16="http://schemas.microsoft.com/office/drawing/2014/main" id="{46C0676A-CAA6-473F-9B52-12CFB341F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611188"/>
              <a:ext cx="306387" cy="193675"/>
            </a:xfrm>
            <a:custGeom>
              <a:avLst/>
              <a:gdLst>
                <a:gd name="T0" fmla="*/ 193 w 193"/>
                <a:gd name="T1" fmla="*/ 29 h 122"/>
                <a:gd name="T2" fmla="*/ 0 w 193"/>
                <a:gd name="T3" fmla="*/ 29 h 122"/>
                <a:gd name="T4" fmla="*/ 105 w 193"/>
                <a:gd name="T5" fmla="*/ 118 h 122"/>
                <a:gd name="T6" fmla="*/ 193 w 193"/>
                <a:gd name="T7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122">
                  <a:moveTo>
                    <a:pt x="193" y="29"/>
                  </a:moveTo>
                  <a:cubicBezTo>
                    <a:pt x="132" y="0"/>
                    <a:pt x="61" y="0"/>
                    <a:pt x="0" y="29"/>
                  </a:cubicBezTo>
                  <a:cubicBezTo>
                    <a:pt x="5" y="83"/>
                    <a:pt x="51" y="122"/>
                    <a:pt x="105" y="118"/>
                  </a:cubicBezTo>
                  <a:cubicBezTo>
                    <a:pt x="152" y="114"/>
                    <a:pt x="190" y="77"/>
                    <a:pt x="193" y="29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1" name="Line 249">
              <a:extLst>
                <a:ext uri="{FF2B5EF4-FFF2-40B4-BE49-F238E27FC236}">
                  <a16:creationId xmlns:a16="http://schemas.microsoft.com/office/drawing/2014/main" id="{9FB0B88B-A24E-4D9A-8813-FF3AFFE4B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798513"/>
              <a:ext cx="0" cy="18256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2" name="Rectangle 250">
              <a:extLst>
                <a:ext uri="{FF2B5EF4-FFF2-40B4-BE49-F238E27FC236}">
                  <a16:creationId xmlns:a16="http://schemas.microsoft.com/office/drawing/2014/main" id="{405ECB37-A1DB-4B66-A664-0ADC0C0D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38" y="1249363"/>
              <a:ext cx="220662" cy="444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3" name="Rectangle 251">
              <a:extLst>
                <a:ext uri="{FF2B5EF4-FFF2-40B4-BE49-F238E27FC236}">
                  <a16:creationId xmlns:a16="http://schemas.microsoft.com/office/drawing/2014/main" id="{F1EBB618-29A1-490F-8434-74227452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38" y="1249363"/>
              <a:ext cx="220662" cy="4445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4" name="Freeform 252">
              <a:extLst>
                <a:ext uri="{FF2B5EF4-FFF2-40B4-BE49-F238E27FC236}">
                  <a16:creationId xmlns:a16="http://schemas.microsoft.com/office/drawing/2014/main" id="{16AC75F4-D08D-48A4-81C9-C0D19EBC4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675" y="458788"/>
              <a:ext cx="173037" cy="46038"/>
            </a:xfrm>
            <a:custGeom>
              <a:avLst/>
              <a:gdLst>
                <a:gd name="T0" fmla="*/ 648 w 648"/>
                <a:gd name="T1" fmla="*/ 0 h 179"/>
                <a:gd name="T2" fmla="*/ 0 w 648"/>
                <a:gd name="T3" fmla="*/ 0 h 179"/>
                <a:gd name="T4" fmla="*/ 324 w 648"/>
                <a:gd name="T5" fmla="*/ 179 h 179"/>
                <a:gd name="T6" fmla="*/ 648 w 648"/>
                <a:gd name="T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9">
                  <a:moveTo>
                    <a:pt x="648" y="0"/>
                  </a:moveTo>
                  <a:lnTo>
                    <a:pt x="0" y="0"/>
                  </a:lnTo>
                  <a:cubicBezTo>
                    <a:pt x="0" y="99"/>
                    <a:pt x="145" y="179"/>
                    <a:pt x="324" y="179"/>
                  </a:cubicBezTo>
                  <a:cubicBezTo>
                    <a:pt x="502" y="179"/>
                    <a:pt x="648" y="99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05" name="Freeform 253">
              <a:extLst>
                <a:ext uri="{FF2B5EF4-FFF2-40B4-BE49-F238E27FC236}">
                  <a16:creationId xmlns:a16="http://schemas.microsoft.com/office/drawing/2014/main" id="{C2F75684-359D-4C4E-AEBD-D21CBA346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7675" y="457200"/>
              <a:ext cx="173037" cy="47625"/>
            </a:xfrm>
            <a:custGeom>
              <a:avLst/>
              <a:gdLst>
                <a:gd name="T0" fmla="*/ 648 w 648"/>
                <a:gd name="T1" fmla="*/ 0 h 179"/>
                <a:gd name="T2" fmla="*/ 0 w 648"/>
                <a:gd name="T3" fmla="*/ 0 h 179"/>
                <a:gd name="T4" fmla="*/ 324 w 648"/>
                <a:gd name="T5" fmla="*/ 179 h 179"/>
                <a:gd name="T6" fmla="*/ 648 w 648"/>
                <a:gd name="T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9">
                  <a:moveTo>
                    <a:pt x="648" y="0"/>
                  </a:moveTo>
                  <a:lnTo>
                    <a:pt x="0" y="0"/>
                  </a:lnTo>
                  <a:cubicBezTo>
                    <a:pt x="0" y="99"/>
                    <a:pt x="145" y="179"/>
                    <a:pt x="324" y="179"/>
                  </a:cubicBezTo>
                  <a:cubicBezTo>
                    <a:pt x="502" y="179"/>
                    <a:pt x="648" y="99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25" name="New Parent F">
            <a:extLst>
              <a:ext uri="{FF2B5EF4-FFF2-40B4-BE49-F238E27FC236}">
                <a16:creationId xmlns:a16="http://schemas.microsoft.com/office/drawing/2014/main" id="{651D9FC1-A540-4F51-A67A-3D6F18C38775}"/>
              </a:ext>
            </a:extLst>
          </p:cNvPr>
          <p:cNvGrpSpPr/>
          <p:nvPr/>
        </p:nvGrpSpPr>
        <p:grpSpPr>
          <a:xfrm>
            <a:off x="4601505" y="227427"/>
            <a:ext cx="841375" cy="1749425"/>
            <a:chOff x="1588" y="1588"/>
            <a:chExt cx="841375" cy="1749425"/>
          </a:xfrm>
        </p:grpSpPr>
        <p:sp>
          <p:nvSpPr>
            <p:cNvPr id="311" name="AutoShape 255">
              <a:extLst>
                <a:ext uri="{FF2B5EF4-FFF2-40B4-BE49-F238E27FC236}">
                  <a16:creationId xmlns:a16="http://schemas.microsoft.com/office/drawing/2014/main" id="{2F8E0960-478C-47CA-9729-4B8874B8E5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841375" cy="174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2" name="Freeform 257">
              <a:extLst>
                <a:ext uri="{FF2B5EF4-FFF2-40B4-BE49-F238E27FC236}">
                  <a16:creationId xmlns:a16="http://schemas.microsoft.com/office/drawing/2014/main" id="{C9884A4D-D1EA-4E2D-B489-00EDC65DA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001" y="801688"/>
              <a:ext cx="333375" cy="925513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58 h 583"/>
                <a:gd name="T4" fmla="*/ 210 w 210"/>
                <a:gd name="T5" fmla="*/ 254 h 583"/>
                <a:gd name="T6" fmla="*/ 3 w 210"/>
                <a:gd name="T7" fmla="*/ 254 h 583"/>
                <a:gd name="T8" fmla="*/ 210 w 210"/>
                <a:gd name="T9" fmla="*/ 317 h 583"/>
                <a:gd name="T10" fmla="*/ 3 w 210"/>
                <a:gd name="T11" fmla="*/ 317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58"/>
                  </a:lnTo>
                  <a:moveTo>
                    <a:pt x="210" y="254"/>
                  </a:moveTo>
                  <a:lnTo>
                    <a:pt x="3" y="254"/>
                  </a:lnTo>
                  <a:moveTo>
                    <a:pt x="210" y="317"/>
                  </a:moveTo>
                  <a:lnTo>
                    <a:pt x="3" y="317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3" name="Freeform 258">
              <a:extLst>
                <a:ext uri="{FF2B5EF4-FFF2-40B4-BE49-F238E27FC236}">
                  <a16:creationId xmlns:a16="http://schemas.microsoft.com/office/drawing/2014/main" id="{B187D51A-925F-4557-BDB7-A09CFB63C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8" y="646113"/>
              <a:ext cx="700088" cy="709613"/>
            </a:xfrm>
            <a:custGeom>
              <a:avLst/>
              <a:gdLst>
                <a:gd name="T0" fmla="*/ 2637 w 2637"/>
                <a:gd name="T1" fmla="*/ 1319 h 2682"/>
                <a:gd name="T2" fmla="*/ 1318 w 2637"/>
                <a:gd name="T3" fmla="*/ 0 h 2682"/>
                <a:gd name="T4" fmla="*/ 0 w 2637"/>
                <a:gd name="T5" fmla="*/ 1319 h 2682"/>
                <a:gd name="T6" fmla="*/ 0 w 2637"/>
                <a:gd name="T7" fmla="*/ 1319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1319"/>
                  </a:moveTo>
                  <a:cubicBezTo>
                    <a:pt x="2637" y="591"/>
                    <a:pt x="2047" y="0"/>
                    <a:pt x="1318" y="0"/>
                  </a:cubicBezTo>
                  <a:cubicBezTo>
                    <a:pt x="590" y="0"/>
                    <a:pt x="0" y="591"/>
                    <a:pt x="0" y="1319"/>
                  </a:cubicBezTo>
                  <a:cubicBezTo>
                    <a:pt x="0" y="1319"/>
                    <a:pt x="0" y="1319"/>
                    <a:pt x="0" y="1319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4" name="Freeform 259">
              <a:extLst>
                <a:ext uri="{FF2B5EF4-FFF2-40B4-BE49-F238E27FC236}">
                  <a16:creationId xmlns:a16="http://schemas.microsoft.com/office/drawing/2014/main" id="{A487F0EF-004B-491C-ADE0-D24946F0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3" y="812801"/>
              <a:ext cx="498475" cy="468313"/>
            </a:xfrm>
            <a:custGeom>
              <a:avLst/>
              <a:gdLst>
                <a:gd name="T0" fmla="*/ 1663 w 1878"/>
                <a:gd name="T1" fmla="*/ 956 h 1770"/>
                <a:gd name="T2" fmla="*/ 1684 w 1878"/>
                <a:gd name="T3" fmla="*/ 218 h 1770"/>
                <a:gd name="T4" fmla="*/ 998 w 1878"/>
                <a:gd name="T5" fmla="*/ 164 h 1770"/>
                <a:gd name="T6" fmla="*/ 994 w 1878"/>
                <a:gd name="T7" fmla="*/ 159 h 1770"/>
                <a:gd name="T8" fmla="*/ 215 w 1878"/>
                <a:gd name="T9" fmla="*/ 813 h 1770"/>
                <a:gd name="T10" fmla="*/ 215 w 1878"/>
                <a:gd name="T11" fmla="*/ 814 h 1770"/>
                <a:gd name="T12" fmla="*/ 194 w 1878"/>
                <a:gd name="T13" fmla="*/ 1552 h 1770"/>
                <a:gd name="T14" fmla="*/ 880 w 1878"/>
                <a:gd name="T15" fmla="*/ 1606 h 1770"/>
                <a:gd name="T16" fmla="*/ 884 w 1878"/>
                <a:gd name="T17" fmla="*/ 1611 h 1770"/>
                <a:gd name="T18" fmla="*/ 1663 w 1878"/>
                <a:gd name="T19" fmla="*/ 957 h 1770"/>
                <a:gd name="T20" fmla="*/ 1663 w 1878"/>
                <a:gd name="T21" fmla="*/ 956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8" h="1770">
                  <a:moveTo>
                    <a:pt x="1663" y="956"/>
                  </a:moveTo>
                  <a:cubicBezTo>
                    <a:pt x="1869" y="758"/>
                    <a:pt x="1878" y="427"/>
                    <a:pt x="1684" y="218"/>
                  </a:cubicBezTo>
                  <a:cubicBezTo>
                    <a:pt x="1503" y="23"/>
                    <a:pt x="1207" y="0"/>
                    <a:pt x="998" y="164"/>
                  </a:cubicBezTo>
                  <a:lnTo>
                    <a:pt x="994" y="159"/>
                  </a:lnTo>
                  <a:lnTo>
                    <a:pt x="215" y="813"/>
                  </a:lnTo>
                  <a:lnTo>
                    <a:pt x="215" y="814"/>
                  </a:lnTo>
                  <a:cubicBezTo>
                    <a:pt x="9" y="1012"/>
                    <a:pt x="0" y="1343"/>
                    <a:pt x="194" y="1552"/>
                  </a:cubicBezTo>
                  <a:cubicBezTo>
                    <a:pt x="375" y="1747"/>
                    <a:pt x="671" y="1770"/>
                    <a:pt x="880" y="1606"/>
                  </a:cubicBezTo>
                  <a:lnTo>
                    <a:pt x="884" y="1611"/>
                  </a:lnTo>
                  <a:lnTo>
                    <a:pt x="1663" y="957"/>
                  </a:lnTo>
                  <a:lnTo>
                    <a:pt x="1663" y="95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5" name="Freeform 260">
              <a:extLst>
                <a:ext uri="{FF2B5EF4-FFF2-40B4-BE49-F238E27FC236}">
                  <a16:creationId xmlns:a16="http://schemas.microsoft.com/office/drawing/2014/main" id="{997399B7-7F9E-447B-8EEB-DABC9CB03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3" y="812801"/>
              <a:ext cx="498475" cy="468313"/>
            </a:xfrm>
            <a:custGeom>
              <a:avLst/>
              <a:gdLst>
                <a:gd name="T0" fmla="*/ 1663 w 1878"/>
                <a:gd name="T1" fmla="*/ 956 h 1770"/>
                <a:gd name="T2" fmla="*/ 1684 w 1878"/>
                <a:gd name="T3" fmla="*/ 218 h 1770"/>
                <a:gd name="T4" fmla="*/ 998 w 1878"/>
                <a:gd name="T5" fmla="*/ 164 h 1770"/>
                <a:gd name="T6" fmla="*/ 994 w 1878"/>
                <a:gd name="T7" fmla="*/ 159 h 1770"/>
                <a:gd name="T8" fmla="*/ 215 w 1878"/>
                <a:gd name="T9" fmla="*/ 813 h 1770"/>
                <a:gd name="T10" fmla="*/ 215 w 1878"/>
                <a:gd name="T11" fmla="*/ 814 h 1770"/>
                <a:gd name="T12" fmla="*/ 194 w 1878"/>
                <a:gd name="T13" fmla="*/ 1552 h 1770"/>
                <a:gd name="T14" fmla="*/ 880 w 1878"/>
                <a:gd name="T15" fmla="*/ 1606 h 1770"/>
                <a:gd name="T16" fmla="*/ 884 w 1878"/>
                <a:gd name="T17" fmla="*/ 1611 h 1770"/>
                <a:gd name="T18" fmla="*/ 1663 w 1878"/>
                <a:gd name="T19" fmla="*/ 957 h 1770"/>
                <a:gd name="T20" fmla="*/ 1663 w 1878"/>
                <a:gd name="T21" fmla="*/ 956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8" h="1770">
                  <a:moveTo>
                    <a:pt x="1663" y="956"/>
                  </a:moveTo>
                  <a:cubicBezTo>
                    <a:pt x="1869" y="758"/>
                    <a:pt x="1878" y="427"/>
                    <a:pt x="1684" y="218"/>
                  </a:cubicBezTo>
                  <a:cubicBezTo>
                    <a:pt x="1503" y="23"/>
                    <a:pt x="1207" y="0"/>
                    <a:pt x="998" y="164"/>
                  </a:cubicBezTo>
                  <a:lnTo>
                    <a:pt x="994" y="159"/>
                  </a:lnTo>
                  <a:lnTo>
                    <a:pt x="215" y="813"/>
                  </a:lnTo>
                  <a:lnTo>
                    <a:pt x="215" y="814"/>
                  </a:lnTo>
                  <a:cubicBezTo>
                    <a:pt x="9" y="1012"/>
                    <a:pt x="0" y="1343"/>
                    <a:pt x="194" y="1552"/>
                  </a:cubicBezTo>
                  <a:cubicBezTo>
                    <a:pt x="375" y="1747"/>
                    <a:pt x="671" y="1770"/>
                    <a:pt x="880" y="1606"/>
                  </a:cubicBezTo>
                  <a:lnTo>
                    <a:pt x="884" y="1611"/>
                  </a:lnTo>
                  <a:lnTo>
                    <a:pt x="1663" y="957"/>
                  </a:lnTo>
                  <a:lnTo>
                    <a:pt x="1663" y="956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6" name="Freeform 261">
              <a:extLst>
                <a:ext uri="{FF2B5EF4-FFF2-40B4-BE49-F238E27FC236}">
                  <a16:creationId xmlns:a16="http://schemas.microsoft.com/office/drawing/2014/main" id="{765D4858-275F-4381-A023-C21996039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1" y="811213"/>
              <a:ext cx="309563" cy="307975"/>
            </a:xfrm>
            <a:custGeom>
              <a:avLst/>
              <a:gdLst>
                <a:gd name="T0" fmla="*/ 983 w 1168"/>
                <a:gd name="T1" fmla="*/ 249 h 1168"/>
                <a:gd name="T2" fmla="*/ 249 w 1168"/>
                <a:gd name="T3" fmla="*/ 185 h 1168"/>
                <a:gd name="T4" fmla="*/ 185 w 1168"/>
                <a:gd name="T5" fmla="*/ 919 h 1168"/>
                <a:gd name="T6" fmla="*/ 919 w 1168"/>
                <a:gd name="T7" fmla="*/ 983 h 1168"/>
                <a:gd name="T8" fmla="*/ 983 w 1168"/>
                <a:gd name="T9" fmla="*/ 24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1168">
                  <a:moveTo>
                    <a:pt x="983" y="249"/>
                  </a:moveTo>
                  <a:cubicBezTo>
                    <a:pt x="798" y="29"/>
                    <a:pt x="470" y="0"/>
                    <a:pt x="249" y="185"/>
                  </a:cubicBezTo>
                  <a:cubicBezTo>
                    <a:pt x="29" y="370"/>
                    <a:pt x="0" y="698"/>
                    <a:pt x="185" y="919"/>
                  </a:cubicBezTo>
                  <a:cubicBezTo>
                    <a:pt x="370" y="1139"/>
                    <a:pt x="699" y="1168"/>
                    <a:pt x="919" y="983"/>
                  </a:cubicBezTo>
                  <a:cubicBezTo>
                    <a:pt x="1140" y="798"/>
                    <a:pt x="1168" y="470"/>
                    <a:pt x="983" y="249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7" name="Freeform 262">
              <a:extLst>
                <a:ext uri="{FF2B5EF4-FFF2-40B4-BE49-F238E27FC236}">
                  <a16:creationId xmlns:a16="http://schemas.microsoft.com/office/drawing/2014/main" id="{6F70478A-7B9C-49ED-8142-416191FE0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1" y="809626"/>
              <a:ext cx="309563" cy="309563"/>
            </a:xfrm>
            <a:custGeom>
              <a:avLst/>
              <a:gdLst>
                <a:gd name="T0" fmla="*/ 164 w 195"/>
                <a:gd name="T1" fmla="*/ 42 h 195"/>
                <a:gd name="T2" fmla="*/ 42 w 195"/>
                <a:gd name="T3" fmla="*/ 31 h 195"/>
                <a:gd name="T4" fmla="*/ 31 w 195"/>
                <a:gd name="T5" fmla="*/ 154 h 195"/>
                <a:gd name="T6" fmla="*/ 154 w 195"/>
                <a:gd name="T7" fmla="*/ 164 h 195"/>
                <a:gd name="T8" fmla="*/ 164 w 195"/>
                <a:gd name="T9" fmla="*/ 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64" y="42"/>
                  </a:moveTo>
                  <a:cubicBezTo>
                    <a:pt x="133" y="5"/>
                    <a:pt x="78" y="0"/>
                    <a:pt x="42" y="31"/>
                  </a:cubicBezTo>
                  <a:cubicBezTo>
                    <a:pt x="5" y="62"/>
                    <a:pt x="0" y="117"/>
                    <a:pt x="31" y="154"/>
                  </a:cubicBezTo>
                  <a:cubicBezTo>
                    <a:pt x="62" y="190"/>
                    <a:pt x="117" y="195"/>
                    <a:pt x="154" y="164"/>
                  </a:cubicBezTo>
                  <a:cubicBezTo>
                    <a:pt x="191" y="134"/>
                    <a:pt x="195" y="79"/>
                    <a:pt x="164" y="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8" name="Line 263">
              <a:extLst>
                <a:ext uri="{FF2B5EF4-FFF2-40B4-BE49-F238E27FC236}">
                  <a16:creationId xmlns:a16="http://schemas.microsoft.com/office/drawing/2014/main" id="{5297267D-7C05-4FF3-B33E-71EA6EC07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251" y="893763"/>
              <a:ext cx="31750" cy="36036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9" name="Freeform 264">
              <a:extLst>
                <a:ext uri="{FF2B5EF4-FFF2-40B4-BE49-F238E27FC236}">
                  <a16:creationId xmlns:a16="http://schemas.microsoft.com/office/drawing/2014/main" id="{5699062C-AAF4-4865-8338-2A8E922B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933451"/>
              <a:ext cx="53975" cy="55563"/>
            </a:xfrm>
            <a:custGeom>
              <a:avLst/>
              <a:gdLst>
                <a:gd name="T0" fmla="*/ 174 w 206"/>
                <a:gd name="T1" fmla="*/ 44 h 206"/>
                <a:gd name="T2" fmla="*/ 44 w 206"/>
                <a:gd name="T3" fmla="*/ 33 h 206"/>
                <a:gd name="T4" fmla="*/ 32 w 206"/>
                <a:gd name="T5" fmla="*/ 162 h 206"/>
                <a:gd name="T6" fmla="*/ 162 w 206"/>
                <a:gd name="T7" fmla="*/ 174 h 206"/>
                <a:gd name="T8" fmla="*/ 174 w 206"/>
                <a:gd name="T9" fmla="*/ 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4" y="44"/>
                  </a:moveTo>
                  <a:cubicBezTo>
                    <a:pt x="141" y="5"/>
                    <a:pt x="83" y="0"/>
                    <a:pt x="44" y="33"/>
                  </a:cubicBezTo>
                  <a:cubicBezTo>
                    <a:pt x="5" y="65"/>
                    <a:pt x="0" y="123"/>
                    <a:pt x="32" y="162"/>
                  </a:cubicBezTo>
                  <a:cubicBezTo>
                    <a:pt x="65" y="201"/>
                    <a:pt x="123" y="206"/>
                    <a:pt x="162" y="174"/>
                  </a:cubicBezTo>
                  <a:cubicBezTo>
                    <a:pt x="201" y="141"/>
                    <a:pt x="206" y="83"/>
                    <a:pt x="174" y="44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0" name="Freeform 265">
              <a:extLst>
                <a:ext uri="{FF2B5EF4-FFF2-40B4-BE49-F238E27FC236}">
                  <a16:creationId xmlns:a16="http://schemas.microsoft.com/office/drawing/2014/main" id="{CE485392-ED96-4465-BF0F-F2284E3DA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933451"/>
              <a:ext cx="53975" cy="55563"/>
            </a:xfrm>
            <a:custGeom>
              <a:avLst/>
              <a:gdLst>
                <a:gd name="T0" fmla="*/ 29 w 34"/>
                <a:gd name="T1" fmla="*/ 8 h 35"/>
                <a:gd name="T2" fmla="*/ 7 w 34"/>
                <a:gd name="T3" fmla="*/ 6 h 35"/>
                <a:gd name="T4" fmla="*/ 5 w 34"/>
                <a:gd name="T5" fmla="*/ 27 h 35"/>
                <a:gd name="T6" fmla="*/ 27 w 34"/>
                <a:gd name="T7" fmla="*/ 29 h 35"/>
                <a:gd name="T8" fmla="*/ 29 w 34"/>
                <a:gd name="T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9" y="8"/>
                  </a:moveTo>
                  <a:cubicBezTo>
                    <a:pt x="23" y="1"/>
                    <a:pt x="14" y="0"/>
                    <a:pt x="7" y="6"/>
                  </a:cubicBezTo>
                  <a:cubicBezTo>
                    <a:pt x="1" y="11"/>
                    <a:pt x="0" y="21"/>
                    <a:pt x="5" y="27"/>
                  </a:cubicBezTo>
                  <a:cubicBezTo>
                    <a:pt x="11" y="34"/>
                    <a:pt x="20" y="35"/>
                    <a:pt x="27" y="29"/>
                  </a:cubicBezTo>
                  <a:cubicBezTo>
                    <a:pt x="33" y="24"/>
                    <a:pt x="34" y="14"/>
                    <a:pt x="29" y="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1" name="Freeform 266">
              <a:extLst>
                <a:ext uri="{FF2B5EF4-FFF2-40B4-BE49-F238E27FC236}">
                  <a16:creationId xmlns:a16="http://schemas.microsoft.com/office/drawing/2014/main" id="{CF275BBC-1527-4F8E-A480-F1330D4E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63" y="41276"/>
              <a:ext cx="431800" cy="584200"/>
            </a:xfrm>
            <a:custGeom>
              <a:avLst/>
              <a:gdLst>
                <a:gd name="T0" fmla="*/ 1627 w 1627"/>
                <a:gd name="T1" fmla="*/ 1398 h 2211"/>
                <a:gd name="T2" fmla="*/ 1627 w 1627"/>
                <a:gd name="T3" fmla="*/ 814 h 2211"/>
                <a:gd name="T4" fmla="*/ 813 w 1627"/>
                <a:gd name="T5" fmla="*/ 0 h 2211"/>
                <a:gd name="T6" fmla="*/ 0 w 1627"/>
                <a:gd name="T7" fmla="*/ 814 h 2211"/>
                <a:gd name="T8" fmla="*/ 0 w 1627"/>
                <a:gd name="T9" fmla="*/ 1398 h 2211"/>
                <a:gd name="T10" fmla="*/ 813 w 1627"/>
                <a:gd name="T11" fmla="*/ 2211 h 2211"/>
                <a:gd name="T12" fmla="*/ 1627 w 1627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" h="2211">
                  <a:moveTo>
                    <a:pt x="1627" y="1398"/>
                  </a:moveTo>
                  <a:lnTo>
                    <a:pt x="1627" y="814"/>
                  </a:lnTo>
                  <a:cubicBezTo>
                    <a:pt x="1627" y="365"/>
                    <a:pt x="1263" y="0"/>
                    <a:pt x="813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3" y="2211"/>
                    <a:pt x="1627" y="1847"/>
                    <a:pt x="1627" y="1398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2" name="Freeform 267">
              <a:extLst>
                <a:ext uri="{FF2B5EF4-FFF2-40B4-BE49-F238E27FC236}">
                  <a16:creationId xmlns:a16="http://schemas.microsoft.com/office/drawing/2014/main" id="{6D2239B9-CE1D-453E-854C-AD552531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" y="22226"/>
              <a:ext cx="803275" cy="592138"/>
            </a:xfrm>
            <a:custGeom>
              <a:avLst/>
              <a:gdLst>
                <a:gd name="T0" fmla="*/ 2416 w 3024"/>
                <a:gd name="T1" fmla="*/ 883 h 2241"/>
                <a:gd name="T2" fmla="*/ 2408 w 3024"/>
                <a:gd name="T3" fmla="*/ 814 h 2241"/>
                <a:gd name="T4" fmla="*/ 1520 w 3024"/>
                <a:gd name="T5" fmla="*/ 0 h 2241"/>
                <a:gd name="T6" fmla="*/ 1506 w 3024"/>
                <a:gd name="T7" fmla="*/ 1 h 2241"/>
                <a:gd name="T8" fmla="*/ 633 w 3024"/>
                <a:gd name="T9" fmla="*/ 814 h 2241"/>
                <a:gd name="T10" fmla="*/ 633 w 3024"/>
                <a:gd name="T11" fmla="*/ 918 h 2241"/>
                <a:gd name="T12" fmla="*/ 594 w 3024"/>
                <a:gd name="T13" fmla="*/ 1153 h 2241"/>
                <a:gd name="T14" fmla="*/ 0 w 3024"/>
                <a:gd name="T15" fmla="*/ 1579 h 2241"/>
                <a:gd name="T16" fmla="*/ 975 w 3024"/>
                <a:gd name="T17" fmla="*/ 1982 h 2241"/>
                <a:gd name="T18" fmla="*/ 764 w 3024"/>
                <a:gd name="T19" fmla="*/ 1440 h 2241"/>
                <a:gd name="T20" fmla="*/ 741 w 3024"/>
                <a:gd name="T21" fmla="*/ 977 h 2241"/>
                <a:gd name="T22" fmla="*/ 1473 w 3024"/>
                <a:gd name="T23" fmla="*/ 563 h 2241"/>
                <a:gd name="T24" fmla="*/ 1478 w 3024"/>
                <a:gd name="T25" fmla="*/ 545 h 2241"/>
                <a:gd name="T26" fmla="*/ 2175 w 3024"/>
                <a:gd name="T27" fmla="*/ 997 h 2241"/>
                <a:gd name="T28" fmla="*/ 2253 w 3024"/>
                <a:gd name="T29" fmla="*/ 963 h 2241"/>
                <a:gd name="T30" fmla="*/ 2280 w 3024"/>
                <a:gd name="T31" fmla="*/ 1296 h 2241"/>
                <a:gd name="T32" fmla="*/ 2075 w 3024"/>
                <a:gd name="T33" fmla="*/ 1908 h 2241"/>
                <a:gd name="T34" fmla="*/ 3024 w 3024"/>
                <a:gd name="T35" fmla="*/ 1545 h 2241"/>
                <a:gd name="T36" fmla="*/ 2431 w 3024"/>
                <a:gd name="T37" fmla="*/ 1118 h 2241"/>
                <a:gd name="T38" fmla="*/ 2416 w 3024"/>
                <a:gd name="T39" fmla="*/ 883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4" h="2241">
                  <a:moveTo>
                    <a:pt x="2416" y="883"/>
                  </a:moveTo>
                  <a:lnTo>
                    <a:pt x="2408" y="814"/>
                  </a:lnTo>
                  <a:cubicBezTo>
                    <a:pt x="2408" y="365"/>
                    <a:pt x="2010" y="0"/>
                    <a:pt x="1520" y="0"/>
                  </a:cubicBezTo>
                  <a:cubicBezTo>
                    <a:pt x="1515" y="0"/>
                    <a:pt x="1511" y="1"/>
                    <a:pt x="1506" y="1"/>
                  </a:cubicBezTo>
                  <a:cubicBezTo>
                    <a:pt x="1021" y="8"/>
                    <a:pt x="633" y="370"/>
                    <a:pt x="633" y="814"/>
                  </a:cubicBezTo>
                  <a:lnTo>
                    <a:pt x="633" y="918"/>
                  </a:lnTo>
                  <a:lnTo>
                    <a:pt x="594" y="1153"/>
                  </a:lnTo>
                  <a:cubicBezTo>
                    <a:pt x="504" y="1497"/>
                    <a:pt x="245" y="1683"/>
                    <a:pt x="0" y="1579"/>
                  </a:cubicBezTo>
                  <a:cubicBezTo>
                    <a:pt x="198" y="2065"/>
                    <a:pt x="624" y="2241"/>
                    <a:pt x="975" y="1982"/>
                  </a:cubicBezTo>
                  <a:cubicBezTo>
                    <a:pt x="879" y="1838"/>
                    <a:pt x="808" y="1655"/>
                    <a:pt x="764" y="1440"/>
                  </a:cubicBezTo>
                  <a:lnTo>
                    <a:pt x="741" y="977"/>
                  </a:lnTo>
                  <a:cubicBezTo>
                    <a:pt x="1044" y="1099"/>
                    <a:pt x="1372" y="913"/>
                    <a:pt x="1473" y="563"/>
                  </a:cubicBezTo>
                  <a:cubicBezTo>
                    <a:pt x="1475" y="557"/>
                    <a:pt x="1476" y="551"/>
                    <a:pt x="1478" y="545"/>
                  </a:cubicBezTo>
                  <a:cubicBezTo>
                    <a:pt x="1559" y="895"/>
                    <a:pt x="1870" y="1098"/>
                    <a:pt x="2175" y="997"/>
                  </a:cubicBezTo>
                  <a:cubicBezTo>
                    <a:pt x="2201" y="988"/>
                    <a:pt x="2228" y="977"/>
                    <a:pt x="2253" y="963"/>
                  </a:cubicBezTo>
                  <a:lnTo>
                    <a:pt x="2280" y="1296"/>
                  </a:lnTo>
                  <a:cubicBezTo>
                    <a:pt x="2277" y="1540"/>
                    <a:pt x="2203" y="1762"/>
                    <a:pt x="2075" y="1908"/>
                  </a:cubicBezTo>
                  <a:cubicBezTo>
                    <a:pt x="2411" y="2168"/>
                    <a:pt x="2826" y="2009"/>
                    <a:pt x="3024" y="1545"/>
                  </a:cubicBezTo>
                  <a:cubicBezTo>
                    <a:pt x="2780" y="1649"/>
                    <a:pt x="2521" y="1463"/>
                    <a:pt x="2431" y="1118"/>
                  </a:cubicBezTo>
                  <a:lnTo>
                    <a:pt x="2416" y="88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3" name="Freeform 268">
              <a:extLst>
                <a:ext uri="{FF2B5EF4-FFF2-40B4-BE49-F238E27FC236}">
                  <a16:creationId xmlns:a16="http://schemas.microsoft.com/office/drawing/2014/main" id="{5E53C5A4-E07B-4EB9-85C9-E524AF90A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" y="22226"/>
              <a:ext cx="803275" cy="592138"/>
            </a:xfrm>
            <a:custGeom>
              <a:avLst/>
              <a:gdLst>
                <a:gd name="T0" fmla="*/ 2416 w 3024"/>
                <a:gd name="T1" fmla="*/ 883 h 2241"/>
                <a:gd name="T2" fmla="*/ 2408 w 3024"/>
                <a:gd name="T3" fmla="*/ 814 h 2241"/>
                <a:gd name="T4" fmla="*/ 1520 w 3024"/>
                <a:gd name="T5" fmla="*/ 0 h 2241"/>
                <a:gd name="T6" fmla="*/ 1506 w 3024"/>
                <a:gd name="T7" fmla="*/ 1 h 2241"/>
                <a:gd name="T8" fmla="*/ 633 w 3024"/>
                <a:gd name="T9" fmla="*/ 814 h 2241"/>
                <a:gd name="T10" fmla="*/ 633 w 3024"/>
                <a:gd name="T11" fmla="*/ 918 h 2241"/>
                <a:gd name="T12" fmla="*/ 594 w 3024"/>
                <a:gd name="T13" fmla="*/ 1153 h 2241"/>
                <a:gd name="T14" fmla="*/ 0 w 3024"/>
                <a:gd name="T15" fmla="*/ 1579 h 2241"/>
                <a:gd name="T16" fmla="*/ 975 w 3024"/>
                <a:gd name="T17" fmla="*/ 1982 h 2241"/>
                <a:gd name="T18" fmla="*/ 764 w 3024"/>
                <a:gd name="T19" fmla="*/ 1440 h 2241"/>
                <a:gd name="T20" fmla="*/ 741 w 3024"/>
                <a:gd name="T21" fmla="*/ 977 h 2241"/>
                <a:gd name="T22" fmla="*/ 1473 w 3024"/>
                <a:gd name="T23" fmla="*/ 563 h 2241"/>
                <a:gd name="T24" fmla="*/ 1478 w 3024"/>
                <a:gd name="T25" fmla="*/ 545 h 2241"/>
                <a:gd name="T26" fmla="*/ 2175 w 3024"/>
                <a:gd name="T27" fmla="*/ 997 h 2241"/>
                <a:gd name="T28" fmla="*/ 2253 w 3024"/>
                <a:gd name="T29" fmla="*/ 963 h 2241"/>
                <a:gd name="T30" fmla="*/ 2280 w 3024"/>
                <a:gd name="T31" fmla="*/ 1296 h 2241"/>
                <a:gd name="T32" fmla="*/ 2075 w 3024"/>
                <a:gd name="T33" fmla="*/ 1908 h 2241"/>
                <a:gd name="T34" fmla="*/ 3024 w 3024"/>
                <a:gd name="T35" fmla="*/ 1545 h 2241"/>
                <a:gd name="T36" fmla="*/ 2431 w 3024"/>
                <a:gd name="T37" fmla="*/ 1118 h 2241"/>
                <a:gd name="T38" fmla="*/ 2416 w 3024"/>
                <a:gd name="T39" fmla="*/ 883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4" h="2241">
                  <a:moveTo>
                    <a:pt x="2416" y="883"/>
                  </a:moveTo>
                  <a:lnTo>
                    <a:pt x="2408" y="814"/>
                  </a:lnTo>
                  <a:cubicBezTo>
                    <a:pt x="2408" y="365"/>
                    <a:pt x="2010" y="0"/>
                    <a:pt x="1520" y="0"/>
                  </a:cubicBezTo>
                  <a:cubicBezTo>
                    <a:pt x="1515" y="0"/>
                    <a:pt x="1511" y="1"/>
                    <a:pt x="1506" y="1"/>
                  </a:cubicBezTo>
                  <a:cubicBezTo>
                    <a:pt x="1021" y="8"/>
                    <a:pt x="633" y="370"/>
                    <a:pt x="633" y="814"/>
                  </a:cubicBezTo>
                  <a:lnTo>
                    <a:pt x="633" y="918"/>
                  </a:lnTo>
                  <a:lnTo>
                    <a:pt x="594" y="1153"/>
                  </a:lnTo>
                  <a:cubicBezTo>
                    <a:pt x="504" y="1497"/>
                    <a:pt x="245" y="1683"/>
                    <a:pt x="0" y="1579"/>
                  </a:cubicBezTo>
                  <a:cubicBezTo>
                    <a:pt x="198" y="2065"/>
                    <a:pt x="624" y="2241"/>
                    <a:pt x="975" y="1982"/>
                  </a:cubicBezTo>
                  <a:cubicBezTo>
                    <a:pt x="879" y="1838"/>
                    <a:pt x="808" y="1655"/>
                    <a:pt x="764" y="1440"/>
                  </a:cubicBezTo>
                  <a:lnTo>
                    <a:pt x="741" y="977"/>
                  </a:lnTo>
                  <a:cubicBezTo>
                    <a:pt x="1044" y="1099"/>
                    <a:pt x="1372" y="913"/>
                    <a:pt x="1473" y="563"/>
                  </a:cubicBezTo>
                  <a:cubicBezTo>
                    <a:pt x="1475" y="557"/>
                    <a:pt x="1476" y="551"/>
                    <a:pt x="1478" y="545"/>
                  </a:cubicBezTo>
                  <a:cubicBezTo>
                    <a:pt x="1559" y="895"/>
                    <a:pt x="1870" y="1098"/>
                    <a:pt x="2175" y="997"/>
                  </a:cubicBezTo>
                  <a:cubicBezTo>
                    <a:pt x="2201" y="988"/>
                    <a:pt x="2228" y="977"/>
                    <a:pt x="2253" y="963"/>
                  </a:cubicBezTo>
                  <a:lnTo>
                    <a:pt x="2280" y="1296"/>
                  </a:lnTo>
                  <a:cubicBezTo>
                    <a:pt x="2277" y="1540"/>
                    <a:pt x="2203" y="1762"/>
                    <a:pt x="2075" y="1908"/>
                  </a:cubicBezTo>
                  <a:cubicBezTo>
                    <a:pt x="2411" y="2168"/>
                    <a:pt x="2826" y="2009"/>
                    <a:pt x="3024" y="1545"/>
                  </a:cubicBezTo>
                  <a:cubicBezTo>
                    <a:pt x="2780" y="1649"/>
                    <a:pt x="2521" y="1463"/>
                    <a:pt x="2431" y="1118"/>
                  </a:cubicBezTo>
                  <a:lnTo>
                    <a:pt x="2416" y="883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4" name="Freeform 269">
              <a:extLst>
                <a:ext uri="{FF2B5EF4-FFF2-40B4-BE49-F238E27FC236}">
                  <a16:creationId xmlns:a16="http://schemas.microsoft.com/office/drawing/2014/main" id="{915088D3-B745-4A29-A6C7-FCA31F54B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1" y="657226"/>
              <a:ext cx="227013" cy="88900"/>
            </a:xfrm>
            <a:custGeom>
              <a:avLst/>
              <a:gdLst>
                <a:gd name="T0" fmla="*/ 0 w 143"/>
                <a:gd name="T1" fmla="*/ 0 h 56"/>
                <a:gd name="T2" fmla="*/ 106 w 143"/>
                <a:gd name="T3" fmla="*/ 37 h 56"/>
                <a:gd name="T4" fmla="*/ 143 w 143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56">
                  <a:moveTo>
                    <a:pt x="0" y="0"/>
                  </a:moveTo>
                  <a:cubicBezTo>
                    <a:pt x="19" y="40"/>
                    <a:pt x="66" y="56"/>
                    <a:pt x="106" y="37"/>
                  </a:cubicBezTo>
                  <a:cubicBezTo>
                    <a:pt x="122" y="30"/>
                    <a:pt x="135" y="16"/>
                    <a:pt x="1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41" name="New Parent M">
            <a:extLst>
              <a:ext uri="{FF2B5EF4-FFF2-40B4-BE49-F238E27FC236}">
                <a16:creationId xmlns:a16="http://schemas.microsoft.com/office/drawing/2014/main" id="{07B8F992-E6A3-4E28-B53D-A9F9BBD7F28C}"/>
              </a:ext>
            </a:extLst>
          </p:cNvPr>
          <p:cNvGrpSpPr/>
          <p:nvPr/>
        </p:nvGrpSpPr>
        <p:grpSpPr>
          <a:xfrm>
            <a:off x="3251675" y="316327"/>
            <a:ext cx="749300" cy="1660525"/>
            <a:chOff x="1588" y="1588"/>
            <a:chExt cx="749300" cy="1660525"/>
          </a:xfrm>
        </p:grpSpPr>
        <p:sp>
          <p:nvSpPr>
            <p:cNvPr id="328" name="AutoShape 271">
              <a:extLst>
                <a:ext uri="{FF2B5EF4-FFF2-40B4-BE49-F238E27FC236}">
                  <a16:creationId xmlns:a16="http://schemas.microsoft.com/office/drawing/2014/main" id="{458CD6FB-EDE2-46CD-97A2-CAC9723F7F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749300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29" name="Freeform 273">
              <a:extLst>
                <a:ext uri="{FF2B5EF4-FFF2-40B4-BE49-F238E27FC236}">
                  <a16:creationId xmlns:a16="http://schemas.microsoft.com/office/drawing/2014/main" id="{EB128B9D-817E-4EF7-AC9D-C97C8B119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38" y="714376"/>
              <a:ext cx="333375" cy="925513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58 h 583"/>
                <a:gd name="T4" fmla="*/ 210 w 210"/>
                <a:gd name="T5" fmla="*/ 254 h 583"/>
                <a:gd name="T6" fmla="*/ 3 w 210"/>
                <a:gd name="T7" fmla="*/ 254 h 583"/>
                <a:gd name="T8" fmla="*/ 210 w 210"/>
                <a:gd name="T9" fmla="*/ 317 h 583"/>
                <a:gd name="T10" fmla="*/ 3 w 210"/>
                <a:gd name="T11" fmla="*/ 317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58"/>
                  </a:lnTo>
                  <a:moveTo>
                    <a:pt x="210" y="254"/>
                  </a:moveTo>
                  <a:lnTo>
                    <a:pt x="3" y="254"/>
                  </a:lnTo>
                  <a:moveTo>
                    <a:pt x="210" y="317"/>
                  </a:moveTo>
                  <a:lnTo>
                    <a:pt x="3" y="317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0" name="Freeform 274">
              <a:extLst>
                <a:ext uri="{FF2B5EF4-FFF2-40B4-BE49-F238E27FC236}">
                  <a16:creationId xmlns:a16="http://schemas.microsoft.com/office/drawing/2014/main" id="{EC429067-2A73-4050-AE6E-47DF9BE49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558801"/>
              <a:ext cx="701675" cy="709613"/>
            </a:xfrm>
            <a:custGeom>
              <a:avLst/>
              <a:gdLst>
                <a:gd name="T0" fmla="*/ 2637 w 2637"/>
                <a:gd name="T1" fmla="*/ 1319 h 2682"/>
                <a:gd name="T2" fmla="*/ 1319 w 2637"/>
                <a:gd name="T3" fmla="*/ 0 h 2682"/>
                <a:gd name="T4" fmla="*/ 0 w 2637"/>
                <a:gd name="T5" fmla="*/ 1319 h 2682"/>
                <a:gd name="T6" fmla="*/ 0 w 2637"/>
                <a:gd name="T7" fmla="*/ 1319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1319"/>
                  </a:moveTo>
                  <a:cubicBezTo>
                    <a:pt x="2637" y="591"/>
                    <a:pt x="2047" y="0"/>
                    <a:pt x="1319" y="0"/>
                  </a:cubicBezTo>
                  <a:cubicBezTo>
                    <a:pt x="591" y="0"/>
                    <a:pt x="0" y="590"/>
                    <a:pt x="0" y="1319"/>
                  </a:cubicBezTo>
                  <a:cubicBezTo>
                    <a:pt x="0" y="1319"/>
                    <a:pt x="0" y="1319"/>
                    <a:pt x="0" y="1319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1" name="Freeform 275">
              <a:extLst>
                <a:ext uri="{FF2B5EF4-FFF2-40B4-BE49-F238E27FC236}">
                  <a16:creationId xmlns:a16="http://schemas.microsoft.com/office/drawing/2014/main" id="{3E2ACEA8-01DA-4E0C-B4CF-71C1CA56B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1" y="725488"/>
              <a:ext cx="498475" cy="468313"/>
            </a:xfrm>
            <a:custGeom>
              <a:avLst/>
              <a:gdLst>
                <a:gd name="T0" fmla="*/ 1663 w 1879"/>
                <a:gd name="T1" fmla="*/ 956 h 1770"/>
                <a:gd name="T2" fmla="*/ 1685 w 1879"/>
                <a:gd name="T3" fmla="*/ 218 h 1770"/>
                <a:gd name="T4" fmla="*/ 999 w 1879"/>
                <a:gd name="T5" fmla="*/ 164 h 1770"/>
                <a:gd name="T6" fmla="*/ 994 w 1879"/>
                <a:gd name="T7" fmla="*/ 159 h 1770"/>
                <a:gd name="T8" fmla="*/ 215 w 1879"/>
                <a:gd name="T9" fmla="*/ 813 h 1770"/>
                <a:gd name="T10" fmla="*/ 216 w 1879"/>
                <a:gd name="T11" fmla="*/ 814 h 1770"/>
                <a:gd name="T12" fmla="*/ 195 w 1879"/>
                <a:gd name="T13" fmla="*/ 1552 h 1770"/>
                <a:gd name="T14" fmla="*/ 881 w 1879"/>
                <a:gd name="T15" fmla="*/ 1606 h 1770"/>
                <a:gd name="T16" fmla="*/ 885 w 1879"/>
                <a:gd name="T17" fmla="*/ 1611 h 1770"/>
                <a:gd name="T18" fmla="*/ 1664 w 1879"/>
                <a:gd name="T19" fmla="*/ 957 h 1770"/>
                <a:gd name="T20" fmla="*/ 1663 w 1879"/>
                <a:gd name="T21" fmla="*/ 956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9" h="1770">
                  <a:moveTo>
                    <a:pt x="1663" y="956"/>
                  </a:moveTo>
                  <a:cubicBezTo>
                    <a:pt x="1870" y="758"/>
                    <a:pt x="1879" y="427"/>
                    <a:pt x="1685" y="218"/>
                  </a:cubicBezTo>
                  <a:cubicBezTo>
                    <a:pt x="1504" y="23"/>
                    <a:pt x="1207" y="0"/>
                    <a:pt x="999" y="164"/>
                  </a:cubicBezTo>
                  <a:lnTo>
                    <a:pt x="994" y="159"/>
                  </a:lnTo>
                  <a:lnTo>
                    <a:pt x="215" y="813"/>
                  </a:lnTo>
                  <a:lnTo>
                    <a:pt x="216" y="814"/>
                  </a:lnTo>
                  <a:cubicBezTo>
                    <a:pt x="10" y="1012"/>
                    <a:pt x="0" y="1343"/>
                    <a:pt x="195" y="1552"/>
                  </a:cubicBezTo>
                  <a:cubicBezTo>
                    <a:pt x="375" y="1747"/>
                    <a:pt x="672" y="1770"/>
                    <a:pt x="881" y="1606"/>
                  </a:cubicBezTo>
                  <a:lnTo>
                    <a:pt x="885" y="1611"/>
                  </a:lnTo>
                  <a:lnTo>
                    <a:pt x="1664" y="957"/>
                  </a:lnTo>
                  <a:lnTo>
                    <a:pt x="1663" y="95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2" name="Freeform 276">
              <a:extLst>
                <a:ext uri="{FF2B5EF4-FFF2-40B4-BE49-F238E27FC236}">
                  <a16:creationId xmlns:a16="http://schemas.microsoft.com/office/drawing/2014/main" id="{98471C23-9E0F-4A0B-AB9C-E204320A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1" y="725488"/>
              <a:ext cx="498475" cy="468313"/>
            </a:xfrm>
            <a:custGeom>
              <a:avLst/>
              <a:gdLst>
                <a:gd name="T0" fmla="*/ 1663 w 1879"/>
                <a:gd name="T1" fmla="*/ 956 h 1770"/>
                <a:gd name="T2" fmla="*/ 1685 w 1879"/>
                <a:gd name="T3" fmla="*/ 218 h 1770"/>
                <a:gd name="T4" fmla="*/ 999 w 1879"/>
                <a:gd name="T5" fmla="*/ 164 h 1770"/>
                <a:gd name="T6" fmla="*/ 994 w 1879"/>
                <a:gd name="T7" fmla="*/ 159 h 1770"/>
                <a:gd name="T8" fmla="*/ 215 w 1879"/>
                <a:gd name="T9" fmla="*/ 813 h 1770"/>
                <a:gd name="T10" fmla="*/ 216 w 1879"/>
                <a:gd name="T11" fmla="*/ 814 h 1770"/>
                <a:gd name="T12" fmla="*/ 195 w 1879"/>
                <a:gd name="T13" fmla="*/ 1552 h 1770"/>
                <a:gd name="T14" fmla="*/ 881 w 1879"/>
                <a:gd name="T15" fmla="*/ 1606 h 1770"/>
                <a:gd name="T16" fmla="*/ 885 w 1879"/>
                <a:gd name="T17" fmla="*/ 1611 h 1770"/>
                <a:gd name="T18" fmla="*/ 1664 w 1879"/>
                <a:gd name="T19" fmla="*/ 957 h 1770"/>
                <a:gd name="T20" fmla="*/ 1663 w 1879"/>
                <a:gd name="T21" fmla="*/ 956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9" h="1770">
                  <a:moveTo>
                    <a:pt x="1663" y="956"/>
                  </a:moveTo>
                  <a:cubicBezTo>
                    <a:pt x="1870" y="758"/>
                    <a:pt x="1879" y="427"/>
                    <a:pt x="1685" y="218"/>
                  </a:cubicBezTo>
                  <a:cubicBezTo>
                    <a:pt x="1504" y="23"/>
                    <a:pt x="1207" y="0"/>
                    <a:pt x="999" y="164"/>
                  </a:cubicBezTo>
                  <a:lnTo>
                    <a:pt x="994" y="159"/>
                  </a:lnTo>
                  <a:lnTo>
                    <a:pt x="215" y="813"/>
                  </a:lnTo>
                  <a:lnTo>
                    <a:pt x="216" y="814"/>
                  </a:lnTo>
                  <a:cubicBezTo>
                    <a:pt x="10" y="1012"/>
                    <a:pt x="0" y="1343"/>
                    <a:pt x="195" y="1552"/>
                  </a:cubicBezTo>
                  <a:cubicBezTo>
                    <a:pt x="375" y="1747"/>
                    <a:pt x="672" y="1770"/>
                    <a:pt x="881" y="1606"/>
                  </a:cubicBezTo>
                  <a:lnTo>
                    <a:pt x="885" y="1611"/>
                  </a:lnTo>
                  <a:lnTo>
                    <a:pt x="1664" y="957"/>
                  </a:lnTo>
                  <a:lnTo>
                    <a:pt x="1663" y="956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3" name="Freeform 277">
              <a:extLst>
                <a:ext uri="{FF2B5EF4-FFF2-40B4-BE49-F238E27FC236}">
                  <a16:creationId xmlns:a16="http://schemas.microsoft.com/office/drawing/2014/main" id="{D228CABA-BBF0-431B-95E6-E6F91265A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8" y="722313"/>
              <a:ext cx="309563" cy="309563"/>
            </a:xfrm>
            <a:custGeom>
              <a:avLst/>
              <a:gdLst>
                <a:gd name="T0" fmla="*/ 983 w 1168"/>
                <a:gd name="T1" fmla="*/ 249 h 1168"/>
                <a:gd name="T2" fmla="*/ 249 w 1168"/>
                <a:gd name="T3" fmla="*/ 185 h 1168"/>
                <a:gd name="T4" fmla="*/ 185 w 1168"/>
                <a:gd name="T5" fmla="*/ 919 h 1168"/>
                <a:gd name="T6" fmla="*/ 919 w 1168"/>
                <a:gd name="T7" fmla="*/ 983 h 1168"/>
                <a:gd name="T8" fmla="*/ 983 w 1168"/>
                <a:gd name="T9" fmla="*/ 24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1168">
                  <a:moveTo>
                    <a:pt x="983" y="249"/>
                  </a:moveTo>
                  <a:cubicBezTo>
                    <a:pt x="798" y="28"/>
                    <a:pt x="469" y="0"/>
                    <a:pt x="249" y="185"/>
                  </a:cubicBezTo>
                  <a:cubicBezTo>
                    <a:pt x="28" y="370"/>
                    <a:pt x="0" y="698"/>
                    <a:pt x="185" y="919"/>
                  </a:cubicBezTo>
                  <a:cubicBezTo>
                    <a:pt x="370" y="1139"/>
                    <a:pt x="698" y="1168"/>
                    <a:pt x="919" y="983"/>
                  </a:cubicBezTo>
                  <a:cubicBezTo>
                    <a:pt x="1139" y="798"/>
                    <a:pt x="1168" y="469"/>
                    <a:pt x="983" y="249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4" name="Freeform 278">
              <a:extLst>
                <a:ext uri="{FF2B5EF4-FFF2-40B4-BE49-F238E27FC236}">
                  <a16:creationId xmlns:a16="http://schemas.microsoft.com/office/drawing/2014/main" id="{C3C5949A-2A91-4546-90B7-0AA10971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8" y="722313"/>
              <a:ext cx="309563" cy="309563"/>
            </a:xfrm>
            <a:custGeom>
              <a:avLst/>
              <a:gdLst>
                <a:gd name="T0" fmla="*/ 164 w 195"/>
                <a:gd name="T1" fmla="*/ 42 h 195"/>
                <a:gd name="T2" fmla="*/ 41 w 195"/>
                <a:gd name="T3" fmla="*/ 31 h 195"/>
                <a:gd name="T4" fmla="*/ 31 w 195"/>
                <a:gd name="T5" fmla="*/ 154 h 195"/>
                <a:gd name="T6" fmla="*/ 154 w 195"/>
                <a:gd name="T7" fmla="*/ 164 h 195"/>
                <a:gd name="T8" fmla="*/ 164 w 195"/>
                <a:gd name="T9" fmla="*/ 4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64" y="42"/>
                  </a:moveTo>
                  <a:cubicBezTo>
                    <a:pt x="133" y="5"/>
                    <a:pt x="78" y="0"/>
                    <a:pt x="41" y="31"/>
                  </a:cubicBezTo>
                  <a:cubicBezTo>
                    <a:pt x="4" y="62"/>
                    <a:pt x="0" y="117"/>
                    <a:pt x="31" y="154"/>
                  </a:cubicBezTo>
                  <a:cubicBezTo>
                    <a:pt x="62" y="190"/>
                    <a:pt x="117" y="195"/>
                    <a:pt x="154" y="164"/>
                  </a:cubicBezTo>
                  <a:cubicBezTo>
                    <a:pt x="191" y="133"/>
                    <a:pt x="195" y="79"/>
                    <a:pt x="164" y="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5" name="Line 279">
              <a:extLst>
                <a:ext uri="{FF2B5EF4-FFF2-40B4-BE49-F238E27FC236}">
                  <a16:creationId xmlns:a16="http://schemas.microsoft.com/office/drawing/2014/main" id="{91A4727F-E04D-42F1-B2EF-74CAC137B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388" y="804863"/>
              <a:ext cx="31750" cy="3619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6" name="Freeform 280">
              <a:extLst>
                <a:ext uri="{FF2B5EF4-FFF2-40B4-BE49-F238E27FC236}">
                  <a16:creationId xmlns:a16="http://schemas.microsoft.com/office/drawing/2014/main" id="{2CA29168-3DF7-4742-98AA-CAC2704F0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846138"/>
              <a:ext cx="53975" cy="55563"/>
            </a:xfrm>
            <a:custGeom>
              <a:avLst/>
              <a:gdLst>
                <a:gd name="T0" fmla="*/ 174 w 207"/>
                <a:gd name="T1" fmla="*/ 44 h 206"/>
                <a:gd name="T2" fmla="*/ 44 w 207"/>
                <a:gd name="T3" fmla="*/ 32 h 206"/>
                <a:gd name="T4" fmla="*/ 33 w 207"/>
                <a:gd name="T5" fmla="*/ 162 h 206"/>
                <a:gd name="T6" fmla="*/ 163 w 207"/>
                <a:gd name="T7" fmla="*/ 174 h 206"/>
                <a:gd name="T8" fmla="*/ 174 w 207"/>
                <a:gd name="T9" fmla="*/ 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06">
                  <a:moveTo>
                    <a:pt x="174" y="44"/>
                  </a:moveTo>
                  <a:cubicBezTo>
                    <a:pt x="142" y="5"/>
                    <a:pt x="83" y="0"/>
                    <a:pt x="44" y="32"/>
                  </a:cubicBezTo>
                  <a:cubicBezTo>
                    <a:pt x="5" y="65"/>
                    <a:pt x="0" y="123"/>
                    <a:pt x="33" y="162"/>
                  </a:cubicBezTo>
                  <a:cubicBezTo>
                    <a:pt x="66" y="201"/>
                    <a:pt x="124" y="206"/>
                    <a:pt x="163" y="174"/>
                  </a:cubicBezTo>
                  <a:cubicBezTo>
                    <a:pt x="202" y="141"/>
                    <a:pt x="207" y="83"/>
                    <a:pt x="174" y="44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7" name="Freeform 281">
              <a:extLst>
                <a:ext uri="{FF2B5EF4-FFF2-40B4-BE49-F238E27FC236}">
                  <a16:creationId xmlns:a16="http://schemas.microsoft.com/office/drawing/2014/main" id="{CDC5B0C6-9AD3-4906-BAA7-F2C2DCC8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1" y="846138"/>
              <a:ext cx="55563" cy="55563"/>
            </a:xfrm>
            <a:custGeom>
              <a:avLst/>
              <a:gdLst>
                <a:gd name="T0" fmla="*/ 30 w 35"/>
                <a:gd name="T1" fmla="*/ 8 h 35"/>
                <a:gd name="T2" fmla="*/ 8 w 35"/>
                <a:gd name="T3" fmla="*/ 6 h 35"/>
                <a:gd name="T4" fmla="*/ 6 w 35"/>
                <a:gd name="T5" fmla="*/ 27 h 35"/>
                <a:gd name="T6" fmla="*/ 28 w 35"/>
                <a:gd name="T7" fmla="*/ 29 h 35"/>
                <a:gd name="T8" fmla="*/ 30 w 35"/>
                <a:gd name="T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30" y="8"/>
                  </a:moveTo>
                  <a:cubicBezTo>
                    <a:pt x="24" y="1"/>
                    <a:pt x="14" y="0"/>
                    <a:pt x="8" y="6"/>
                  </a:cubicBezTo>
                  <a:cubicBezTo>
                    <a:pt x="1" y="11"/>
                    <a:pt x="0" y="21"/>
                    <a:pt x="6" y="27"/>
                  </a:cubicBezTo>
                  <a:cubicBezTo>
                    <a:pt x="12" y="34"/>
                    <a:pt x="21" y="35"/>
                    <a:pt x="28" y="29"/>
                  </a:cubicBezTo>
                  <a:cubicBezTo>
                    <a:pt x="34" y="24"/>
                    <a:pt x="35" y="14"/>
                    <a:pt x="30" y="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8" name="Freeform 282">
              <a:extLst>
                <a:ext uri="{FF2B5EF4-FFF2-40B4-BE49-F238E27FC236}">
                  <a16:creationId xmlns:a16="http://schemas.microsoft.com/office/drawing/2014/main" id="{6B235D4E-89DF-4538-ACE3-B0BEA454D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926" y="26988"/>
              <a:ext cx="431800" cy="519113"/>
            </a:xfrm>
            <a:custGeom>
              <a:avLst/>
              <a:gdLst>
                <a:gd name="T0" fmla="*/ 1355 w 1626"/>
                <a:gd name="T1" fmla="*/ 288 h 1959"/>
                <a:gd name="T2" fmla="*/ 1355 w 1626"/>
                <a:gd name="T3" fmla="*/ 0 h 1959"/>
                <a:gd name="T4" fmla="*/ 1084 w 1626"/>
                <a:gd name="T5" fmla="*/ 288 h 1959"/>
                <a:gd name="T6" fmla="*/ 1084 w 1626"/>
                <a:gd name="T7" fmla="*/ 0 h 1959"/>
                <a:gd name="T8" fmla="*/ 813 w 1626"/>
                <a:gd name="T9" fmla="*/ 288 h 1959"/>
                <a:gd name="T10" fmla="*/ 813 w 1626"/>
                <a:gd name="T11" fmla="*/ 0 h 1959"/>
                <a:gd name="T12" fmla="*/ 542 w 1626"/>
                <a:gd name="T13" fmla="*/ 288 h 1959"/>
                <a:gd name="T14" fmla="*/ 542 w 1626"/>
                <a:gd name="T15" fmla="*/ 0 h 1959"/>
                <a:gd name="T16" fmla="*/ 271 w 1626"/>
                <a:gd name="T17" fmla="*/ 288 h 1959"/>
                <a:gd name="T18" fmla="*/ 271 w 1626"/>
                <a:gd name="T19" fmla="*/ 0 h 1959"/>
                <a:gd name="T20" fmla="*/ 0 w 1626"/>
                <a:gd name="T21" fmla="*/ 513 h 1959"/>
                <a:gd name="T22" fmla="*/ 0 w 1626"/>
                <a:gd name="T23" fmla="*/ 0 h 1959"/>
                <a:gd name="T24" fmla="*/ 1626 w 1626"/>
                <a:gd name="T25" fmla="*/ 0 h 1959"/>
                <a:gd name="T26" fmla="*/ 1626 w 1626"/>
                <a:gd name="T27" fmla="*/ 513 h 1959"/>
                <a:gd name="T28" fmla="*/ 0 w 1626"/>
                <a:gd name="T29" fmla="*/ 513 h 1959"/>
                <a:gd name="T30" fmla="*/ 1626 w 1626"/>
                <a:gd name="T31" fmla="*/ 561 h 1959"/>
                <a:gd name="T32" fmla="*/ 1626 w 1626"/>
                <a:gd name="T33" fmla="*/ 1146 h 1959"/>
                <a:gd name="T34" fmla="*/ 813 w 1626"/>
                <a:gd name="T35" fmla="*/ 1959 h 1959"/>
                <a:gd name="T36" fmla="*/ 0 w 1626"/>
                <a:gd name="T37" fmla="*/ 1146 h 1959"/>
                <a:gd name="T38" fmla="*/ 0 w 1626"/>
                <a:gd name="T39" fmla="*/ 561 h 1959"/>
                <a:gd name="T40" fmla="*/ 1626 w 1626"/>
                <a:gd name="T41" fmla="*/ 561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6" h="1959">
                  <a:moveTo>
                    <a:pt x="1355" y="288"/>
                  </a:moveTo>
                  <a:lnTo>
                    <a:pt x="1355" y="0"/>
                  </a:lnTo>
                  <a:moveTo>
                    <a:pt x="1084" y="288"/>
                  </a:moveTo>
                  <a:lnTo>
                    <a:pt x="1084" y="0"/>
                  </a:lnTo>
                  <a:moveTo>
                    <a:pt x="813" y="288"/>
                  </a:moveTo>
                  <a:lnTo>
                    <a:pt x="813" y="0"/>
                  </a:lnTo>
                  <a:moveTo>
                    <a:pt x="542" y="288"/>
                  </a:moveTo>
                  <a:lnTo>
                    <a:pt x="542" y="0"/>
                  </a:lnTo>
                  <a:moveTo>
                    <a:pt x="271" y="288"/>
                  </a:moveTo>
                  <a:lnTo>
                    <a:pt x="271" y="0"/>
                  </a:lnTo>
                  <a:moveTo>
                    <a:pt x="0" y="513"/>
                  </a:moveTo>
                  <a:lnTo>
                    <a:pt x="0" y="0"/>
                  </a:lnTo>
                  <a:moveTo>
                    <a:pt x="1626" y="0"/>
                  </a:moveTo>
                  <a:lnTo>
                    <a:pt x="1626" y="513"/>
                  </a:lnTo>
                  <a:lnTo>
                    <a:pt x="0" y="513"/>
                  </a:lnTo>
                  <a:moveTo>
                    <a:pt x="1626" y="561"/>
                  </a:moveTo>
                  <a:lnTo>
                    <a:pt x="1626" y="1146"/>
                  </a:lnTo>
                  <a:cubicBezTo>
                    <a:pt x="1626" y="1595"/>
                    <a:pt x="1262" y="1959"/>
                    <a:pt x="813" y="1959"/>
                  </a:cubicBezTo>
                  <a:cubicBezTo>
                    <a:pt x="364" y="1959"/>
                    <a:pt x="0" y="1595"/>
                    <a:pt x="0" y="1146"/>
                  </a:cubicBezTo>
                  <a:lnTo>
                    <a:pt x="0" y="561"/>
                  </a:lnTo>
                  <a:lnTo>
                    <a:pt x="1626" y="561"/>
                  </a:ln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39" name="Freeform 283">
              <a:extLst>
                <a:ext uri="{FF2B5EF4-FFF2-40B4-BE49-F238E27FC236}">
                  <a16:creationId xmlns:a16="http://schemas.microsoft.com/office/drawing/2014/main" id="{40109339-5DBB-4534-9538-7B8B07FDD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1" y="415926"/>
              <a:ext cx="171450" cy="46038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0" name="Freeform 284">
              <a:extLst>
                <a:ext uri="{FF2B5EF4-FFF2-40B4-BE49-F238E27FC236}">
                  <a16:creationId xmlns:a16="http://schemas.microsoft.com/office/drawing/2014/main" id="{29363161-0452-4840-9418-FFCF795A3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1" y="414338"/>
              <a:ext cx="171450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48" name="Non Verbal">
            <a:extLst>
              <a:ext uri="{FF2B5EF4-FFF2-40B4-BE49-F238E27FC236}">
                <a16:creationId xmlns:a16="http://schemas.microsoft.com/office/drawing/2014/main" id="{E6D95874-0205-4373-8478-BE2FEA3F8631}"/>
              </a:ext>
            </a:extLst>
          </p:cNvPr>
          <p:cNvGrpSpPr/>
          <p:nvPr/>
        </p:nvGrpSpPr>
        <p:grpSpPr>
          <a:xfrm>
            <a:off x="6596879" y="4563368"/>
            <a:ext cx="749300" cy="1660525"/>
            <a:chOff x="0" y="1588"/>
            <a:chExt cx="749300" cy="1660525"/>
          </a:xfrm>
        </p:grpSpPr>
        <p:sp>
          <p:nvSpPr>
            <p:cNvPr id="344" name="AutoShape 286">
              <a:extLst>
                <a:ext uri="{FF2B5EF4-FFF2-40B4-BE49-F238E27FC236}">
                  <a16:creationId xmlns:a16="http://schemas.microsoft.com/office/drawing/2014/main" id="{88AA99B3-64CC-4C88-80F1-59A1B02361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588"/>
              <a:ext cx="749300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5" name="Freeform 288">
              <a:extLst>
                <a:ext uri="{FF2B5EF4-FFF2-40B4-BE49-F238E27FC236}">
                  <a16:creationId xmlns:a16="http://schemas.microsoft.com/office/drawing/2014/main" id="{F1407536-D9DD-49B9-A82B-3252971B49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0" y="714376"/>
              <a:ext cx="333375" cy="925513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58 h 583"/>
                <a:gd name="T4" fmla="*/ 210 w 210"/>
                <a:gd name="T5" fmla="*/ 254 h 583"/>
                <a:gd name="T6" fmla="*/ 3 w 210"/>
                <a:gd name="T7" fmla="*/ 254 h 583"/>
                <a:gd name="T8" fmla="*/ 210 w 210"/>
                <a:gd name="T9" fmla="*/ 317 h 583"/>
                <a:gd name="T10" fmla="*/ 3 w 210"/>
                <a:gd name="T11" fmla="*/ 317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58"/>
                  </a:lnTo>
                  <a:moveTo>
                    <a:pt x="210" y="254"/>
                  </a:moveTo>
                  <a:lnTo>
                    <a:pt x="3" y="254"/>
                  </a:lnTo>
                  <a:moveTo>
                    <a:pt x="210" y="317"/>
                  </a:moveTo>
                  <a:lnTo>
                    <a:pt x="3" y="317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6" name="Freeform 289">
              <a:extLst>
                <a:ext uri="{FF2B5EF4-FFF2-40B4-BE49-F238E27FC236}">
                  <a16:creationId xmlns:a16="http://schemas.microsoft.com/office/drawing/2014/main" id="{1DE9F18E-7AA4-4318-AC38-7988AE56F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" y="558801"/>
              <a:ext cx="701675" cy="709613"/>
            </a:xfrm>
            <a:custGeom>
              <a:avLst/>
              <a:gdLst>
                <a:gd name="T0" fmla="*/ 0 w 2637"/>
                <a:gd name="T1" fmla="*/ 1319 h 2682"/>
                <a:gd name="T2" fmla="*/ 1319 w 2637"/>
                <a:gd name="T3" fmla="*/ 0 h 2682"/>
                <a:gd name="T4" fmla="*/ 2637 w 2637"/>
                <a:gd name="T5" fmla="*/ 1319 h 2682"/>
                <a:gd name="T6" fmla="*/ 2637 w 2637"/>
                <a:gd name="T7" fmla="*/ 1319 h 2682"/>
                <a:gd name="T8" fmla="*/ 2637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0" y="1319"/>
                  </a:moveTo>
                  <a:cubicBezTo>
                    <a:pt x="0" y="591"/>
                    <a:pt x="591" y="0"/>
                    <a:pt x="1319" y="0"/>
                  </a:cubicBezTo>
                  <a:cubicBezTo>
                    <a:pt x="2047" y="0"/>
                    <a:pt x="2637" y="590"/>
                    <a:pt x="2637" y="1319"/>
                  </a:cubicBezTo>
                  <a:cubicBezTo>
                    <a:pt x="2637" y="1319"/>
                    <a:pt x="2637" y="1319"/>
                    <a:pt x="2637" y="1319"/>
                  </a:cubicBezTo>
                  <a:lnTo>
                    <a:pt x="2637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47" name="Freeform 290">
              <a:extLst>
                <a:ext uri="{FF2B5EF4-FFF2-40B4-BE49-F238E27FC236}">
                  <a16:creationId xmlns:a16="http://schemas.microsoft.com/office/drawing/2014/main" id="{832B231A-0081-4142-B92D-319E5965D5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338" y="26988"/>
              <a:ext cx="431800" cy="519113"/>
            </a:xfrm>
            <a:custGeom>
              <a:avLst/>
              <a:gdLst>
                <a:gd name="T0" fmla="*/ 1355 w 1626"/>
                <a:gd name="T1" fmla="*/ 288 h 1959"/>
                <a:gd name="T2" fmla="*/ 1355 w 1626"/>
                <a:gd name="T3" fmla="*/ 0 h 1959"/>
                <a:gd name="T4" fmla="*/ 1084 w 1626"/>
                <a:gd name="T5" fmla="*/ 288 h 1959"/>
                <a:gd name="T6" fmla="*/ 1084 w 1626"/>
                <a:gd name="T7" fmla="*/ 0 h 1959"/>
                <a:gd name="T8" fmla="*/ 813 w 1626"/>
                <a:gd name="T9" fmla="*/ 288 h 1959"/>
                <a:gd name="T10" fmla="*/ 813 w 1626"/>
                <a:gd name="T11" fmla="*/ 0 h 1959"/>
                <a:gd name="T12" fmla="*/ 542 w 1626"/>
                <a:gd name="T13" fmla="*/ 288 h 1959"/>
                <a:gd name="T14" fmla="*/ 542 w 1626"/>
                <a:gd name="T15" fmla="*/ 0 h 1959"/>
                <a:gd name="T16" fmla="*/ 271 w 1626"/>
                <a:gd name="T17" fmla="*/ 288 h 1959"/>
                <a:gd name="T18" fmla="*/ 271 w 1626"/>
                <a:gd name="T19" fmla="*/ 0 h 1959"/>
                <a:gd name="T20" fmla="*/ 0 w 1626"/>
                <a:gd name="T21" fmla="*/ 513 h 1959"/>
                <a:gd name="T22" fmla="*/ 0 w 1626"/>
                <a:gd name="T23" fmla="*/ 0 h 1959"/>
                <a:gd name="T24" fmla="*/ 1626 w 1626"/>
                <a:gd name="T25" fmla="*/ 0 h 1959"/>
                <a:gd name="T26" fmla="*/ 1626 w 1626"/>
                <a:gd name="T27" fmla="*/ 513 h 1959"/>
                <a:gd name="T28" fmla="*/ 0 w 1626"/>
                <a:gd name="T29" fmla="*/ 513 h 1959"/>
                <a:gd name="T30" fmla="*/ 1626 w 1626"/>
                <a:gd name="T31" fmla="*/ 561 h 1959"/>
                <a:gd name="T32" fmla="*/ 1626 w 1626"/>
                <a:gd name="T33" fmla="*/ 1146 h 1959"/>
                <a:gd name="T34" fmla="*/ 813 w 1626"/>
                <a:gd name="T35" fmla="*/ 1959 h 1959"/>
                <a:gd name="T36" fmla="*/ 0 w 1626"/>
                <a:gd name="T37" fmla="*/ 1146 h 1959"/>
                <a:gd name="T38" fmla="*/ 0 w 1626"/>
                <a:gd name="T39" fmla="*/ 561 h 1959"/>
                <a:gd name="T40" fmla="*/ 1626 w 1626"/>
                <a:gd name="T41" fmla="*/ 561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6" h="1959">
                  <a:moveTo>
                    <a:pt x="1355" y="288"/>
                  </a:moveTo>
                  <a:lnTo>
                    <a:pt x="1355" y="0"/>
                  </a:lnTo>
                  <a:moveTo>
                    <a:pt x="1084" y="288"/>
                  </a:moveTo>
                  <a:lnTo>
                    <a:pt x="1084" y="0"/>
                  </a:lnTo>
                  <a:moveTo>
                    <a:pt x="813" y="288"/>
                  </a:moveTo>
                  <a:lnTo>
                    <a:pt x="813" y="0"/>
                  </a:lnTo>
                  <a:moveTo>
                    <a:pt x="542" y="288"/>
                  </a:moveTo>
                  <a:lnTo>
                    <a:pt x="542" y="0"/>
                  </a:lnTo>
                  <a:moveTo>
                    <a:pt x="271" y="288"/>
                  </a:moveTo>
                  <a:lnTo>
                    <a:pt x="271" y="0"/>
                  </a:lnTo>
                  <a:moveTo>
                    <a:pt x="0" y="513"/>
                  </a:moveTo>
                  <a:lnTo>
                    <a:pt x="0" y="0"/>
                  </a:lnTo>
                  <a:moveTo>
                    <a:pt x="1626" y="0"/>
                  </a:moveTo>
                  <a:lnTo>
                    <a:pt x="1626" y="513"/>
                  </a:lnTo>
                  <a:lnTo>
                    <a:pt x="0" y="513"/>
                  </a:lnTo>
                  <a:moveTo>
                    <a:pt x="1626" y="561"/>
                  </a:moveTo>
                  <a:lnTo>
                    <a:pt x="1626" y="1146"/>
                  </a:lnTo>
                  <a:cubicBezTo>
                    <a:pt x="1626" y="1595"/>
                    <a:pt x="1262" y="1959"/>
                    <a:pt x="813" y="1959"/>
                  </a:cubicBezTo>
                  <a:cubicBezTo>
                    <a:pt x="364" y="1959"/>
                    <a:pt x="0" y="1595"/>
                    <a:pt x="0" y="1146"/>
                  </a:cubicBezTo>
                  <a:lnTo>
                    <a:pt x="0" y="561"/>
                  </a:lnTo>
                  <a:lnTo>
                    <a:pt x="1626" y="561"/>
                  </a:ln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57" name="One Arm">
            <a:extLst>
              <a:ext uri="{FF2B5EF4-FFF2-40B4-BE49-F238E27FC236}">
                <a16:creationId xmlns:a16="http://schemas.microsoft.com/office/drawing/2014/main" id="{5B32E73C-5AB5-48EF-B876-15509AE4954E}"/>
              </a:ext>
            </a:extLst>
          </p:cNvPr>
          <p:cNvGrpSpPr/>
          <p:nvPr/>
        </p:nvGrpSpPr>
        <p:grpSpPr>
          <a:xfrm>
            <a:off x="5128327" y="4563368"/>
            <a:ext cx="749300" cy="1660525"/>
            <a:chOff x="1588" y="1588"/>
            <a:chExt cx="749300" cy="1660525"/>
          </a:xfrm>
        </p:grpSpPr>
        <p:sp>
          <p:nvSpPr>
            <p:cNvPr id="351" name="AutoShape 292">
              <a:extLst>
                <a:ext uri="{FF2B5EF4-FFF2-40B4-BE49-F238E27FC236}">
                  <a16:creationId xmlns:a16="http://schemas.microsoft.com/office/drawing/2014/main" id="{996BD506-ABBA-42B8-A089-3A5C608D46B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749300" cy="166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2" name="Freeform 294">
              <a:extLst>
                <a:ext uri="{FF2B5EF4-FFF2-40B4-BE49-F238E27FC236}">
                  <a16:creationId xmlns:a16="http://schemas.microsoft.com/office/drawing/2014/main" id="{3E0566FD-0600-44B5-8424-2DB8D9CAB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38" y="714376"/>
              <a:ext cx="333375" cy="925513"/>
            </a:xfrm>
            <a:custGeom>
              <a:avLst/>
              <a:gdLst>
                <a:gd name="T0" fmla="*/ 210 w 210"/>
                <a:gd name="T1" fmla="*/ 583 h 583"/>
                <a:gd name="T2" fmla="*/ 210 w 210"/>
                <a:gd name="T3" fmla="*/ 58 h 583"/>
                <a:gd name="T4" fmla="*/ 210 w 210"/>
                <a:gd name="T5" fmla="*/ 254 h 583"/>
                <a:gd name="T6" fmla="*/ 3 w 210"/>
                <a:gd name="T7" fmla="*/ 254 h 583"/>
                <a:gd name="T8" fmla="*/ 210 w 210"/>
                <a:gd name="T9" fmla="*/ 317 h 583"/>
                <a:gd name="T10" fmla="*/ 3 w 210"/>
                <a:gd name="T11" fmla="*/ 317 h 583"/>
                <a:gd name="T12" fmla="*/ 0 w 210"/>
                <a:gd name="T13" fmla="*/ 583 h 583"/>
                <a:gd name="T14" fmla="*/ 0 w 210"/>
                <a:gd name="T1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83">
                  <a:moveTo>
                    <a:pt x="210" y="583"/>
                  </a:moveTo>
                  <a:lnTo>
                    <a:pt x="210" y="58"/>
                  </a:lnTo>
                  <a:moveTo>
                    <a:pt x="210" y="254"/>
                  </a:moveTo>
                  <a:lnTo>
                    <a:pt x="3" y="254"/>
                  </a:lnTo>
                  <a:moveTo>
                    <a:pt x="210" y="317"/>
                  </a:moveTo>
                  <a:lnTo>
                    <a:pt x="3" y="317"/>
                  </a:lnTo>
                  <a:moveTo>
                    <a:pt x="0" y="58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3" name="Freeform 295">
              <a:extLst>
                <a:ext uri="{FF2B5EF4-FFF2-40B4-BE49-F238E27FC236}">
                  <a16:creationId xmlns:a16="http://schemas.microsoft.com/office/drawing/2014/main" id="{47415F20-2FE6-460E-B53B-58FE6EA38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8" y="558801"/>
              <a:ext cx="701675" cy="709613"/>
            </a:xfrm>
            <a:custGeom>
              <a:avLst/>
              <a:gdLst>
                <a:gd name="T0" fmla="*/ 0 w 2637"/>
                <a:gd name="T1" fmla="*/ 1319 h 2682"/>
                <a:gd name="T2" fmla="*/ 1319 w 2637"/>
                <a:gd name="T3" fmla="*/ 0 h 2682"/>
                <a:gd name="T4" fmla="*/ 2637 w 2637"/>
                <a:gd name="T5" fmla="*/ 1319 h 2682"/>
                <a:gd name="T6" fmla="*/ 2637 w 2637"/>
                <a:gd name="T7" fmla="*/ 1319 h 2682"/>
                <a:gd name="T8" fmla="*/ 2637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0" y="1319"/>
                  </a:moveTo>
                  <a:cubicBezTo>
                    <a:pt x="0" y="591"/>
                    <a:pt x="591" y="0"/>
                    <a:pt x="1319" y="0"/>
                  </a:cubicBezTo>
                  <a:cubicBezTo>
                    <a:pt x="2047" y="0"/>
                    <a:pt x="2637" y="590"/>
                    <a:pt x="2637" y="1319"/>
                  </a:cubicBezTo>
                  <a:cubicBezTo>
                    <a:pt x="2637" y="1319"/>
                    <a:pt x="2637" y="1319"/>
                    <a:pt x="2637" y="1319"/>
                  </a:cubicBezTo>
                  <a:lnTo>
                    <a:pt x="2637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4" name="Freeform 296">
              <a:extLst>
                <a:ext uri="{FF2B5EF4-FFF2-40B4-BE49-F238E27FC236}">
                  <a16:creationId xmlns:a16="http://schemas.microsoft.com/office/drawing/2014/main" id="{1BF61CC0-8150-405A-A373-35273D466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926" y="26988"/>
              <a:ext cx="431800" cy="519113"/>
            </a:xfrm>
            <a:custGeom>
              <a:avLst/>
              <a:gdLst>
                <a:gd name="T0" fmla="*/ 1355 w 1626"/>
                <a:gd name="T1" fmla="*/ 288 h 1959"/>
                <a:gd name="T2" fmla="*/ 1355 w 1626"/>
                <a:gd name="T3" fmla="*/ 0 h 1959"/>
                <a:gd name="T4" fmla="*/ 1084 w 1626"/>
                <a:gd name="T5" fmla="*/ 288 h 1959"/>
                <a:gd name="T6" fmla="*/ 1084 w 1626"/>
                <a:gd name="T7" fmla="*/ 0 h 1959"/>
                <a:gd name="T8" fmla="*/ 813 w 1626"/>
                <a:gd name="T9" fmla="*/ 288 h 1959"/>
                <a:gd name="T10" fmla="*/ 813 w 1626"/>
                <a:gd name="T11" fmla="*/ 0 h 1959"/>
                <a:gd name="T12" fmla="*/ 542 w 1626"/>
                <a:gd name="T13" fmla="*/ 288 h 1959"/>
                <a:gd name="T14" fmla="*/ 542 w 1626"/>
                <a:gd name="T15" fmla="*/ 0 h 1959"/>
                <a:gd name="T16" fmla="*/ 271 w 1626"/>
                <a:gd name="T17" fmla="*/ 288 h 1959"/>
                <a:gd name="T18" fmla="*/ 271 w 1626"/>
                <a:gd name="T19" fmla="*/ 0 h 1959"/>
                <a:gd name="T20" fmla="*/ 0 w 1626"/>
                <a:gd name="T21" fmla="*/ 513 h 1959"/>
                <a:gd name="T22" fmla="*/ 0 w 1626"/>
                <a:gd name="T23" fmla="*/ 0 h 1959"/>
                <a:gd name="T24" fmla="*/ 1626 w 1626"/>
                <a:gd name="T25" fmla="*/ 0 h 1959"/>
                <a:gd name="T26" fmla="*/ 1626 w 1626"/>
                <a:gd name="T27" fmla="*/ 513 h 1959"/>
                <a:gd name="T28" fmla="*/ 0 w 1626"/>
                <a:gd name="T29" fmla="*/ 513 h 1959"/>
                <a:gd name="T30" fmla="*/ 1626 w 1626"/>
                <a:gd name="T31" fmla="*/ 561 h 1959"/>
                <a:gd name="T32" fmla="*/ 1626 w 1626"/>
                <a:gd name="T33" fmla="*/ 1146 h 1959"/>
                <a:gd name="T34" fmla="*/ 813 w 1626"/>
                <a:gd name="T35" fmla="*/ 1959 h 1959"/>
                <a:gd name="T36" fmla="*/ 0 w 1626"/>
                <a:gd name="T37" fmla="*/ 1146 h 1959"/>
                <a:gd name="T38" fmla="*/ 0 w 1626"/>
                <a:gd name="T39" fmla="*/ 561 h 1959"/>
                <a:gd name="T40" fmla="*/ 1626 w 1626"/>
                <a:gd name="T41" fmla="*/ 561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6" h="1959">
                  <a:moveTo>
                    <a:pt x="1355" y="288"/>
                  </a:moveTo>
                  <a:lnTo>
                    <a:pt x="1355" y="0"/>
                  </a:lnTo>
                  <a:moveTo>
                    <a:pt x="1084" y="288"/>
                  </a:moveTo>
                  <a:lnTo>
                    <a:pt x="1084" y="0"/>
                  </a:lnTo>
                  <a:moveTo>
                    <a:pt x="813" y="288"/>
                  </a:moveTo>
                  <a:lnTo>
                    <a:pt x="813" y="0"/>
                  </a:lnTo>
                  <a:moveTo>
                    <a:pt x="542" y="288"/>
                  </a:moveTo>
                  <a:lnTo>
                    <a:pt x="542" y="0"/>
                  </a:lnTo>
                  <a:moveTo>
                    <a:pt x="271" y="288"/>
                  </a:moveTo>
                  <a:lnTo>
                    <a:pt x="271" y="0"/>
                  </a:lnTo>
                  <a:moveTo>
                    <a:pt x="0" y="513"/>
                  </a:moveTo>
                  <a:lnTo>
                    <a:pt x="0" y="0"/>
                  </a:lnTo>
                  <a:moveTo>
                    <a:pt x="1626" y="0"/>
                  </a:moveTo>
                  <a:lnTo>
                    <a:pt x="1626" y="513"/>
                  </a:lnTo>
                  <a:lnTo>
                    <a:pt x="0" y="513"/>
                  </a:lnTo>
                  <a:moveTo>
                    <a:pt x="1626" y="561"/>
                  </a:moveTo>
                  <a:lnTo>
                    <a:pt x="1626" y="1146"/>
                  </a:lnTo>
                  <a:cubicBezTo>
                    <a:pt x="1626" y="1595"/>
                    <a:pt x="1262" y="1959"/>
                    <a:pt x="813" y="1959"/>
                  </a:cubicBezTo>
                  <a:cubicBezTo>
                    <a:pt x="364" y="1959"/>
                    <a:pt x="0" y="1595"/>
                    <a:pt x="0" y="1146"/>
                  </a:cubicBezTo>
                  <a:lnTo>
                    <a:pt x="0" y="561"/>
                  </a:lnTo>
                  <a:lnTo>
                    <a:pt x="1626" y="561"/>
                  </a:ln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5" name="Freeform 297">
              <a:extLst>
                <a:ext uri="{FF2B5EF4-FFF2-40B4-BE49-F238E27FC236}">
                  <a16:creationId xmlns:a16="http://schemas.microsoft.com/office/drawing/2014/main" id="{08C60640-2598-4A0E-A24D-D54A10AB3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1" y="415926"/>
              <a:ext cx="171450" cy="46038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56" name="Freeform 298">
              <a:extLst>
                <a:ext uri="{FF2B5EF4-FFF2-40B4-BE49-F238E27FC236}">
                  <a16:creationId xmlns:a16="http://schemas.microsoft.com/office/drawing/2014/main" id="{BFC1C042-2F0C-46D9-8AD3-5AC24A79E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1" y="414338"/>
              <a:ext cx="171450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381" name="Wheelchair C">
            <a:extLst>
              <a:ext uri="{FF2B5EF4-FFF2-40B4-BE49-F238E27FC236}">
                <a16:creationId xmlns:a16="http://schemas.microsoft.com/office/drawing/2014/main" id="{09E6401F-F7FF-46D1-81D0-9CC75A10A483}"/>
              </a:ext>
            </a:extLst>
          </p:cNvPr>
          <p:cNvGrpSpPr/>
          <p:nvPr/>
        </p:nvGrpSpPr>
        <p:grpSpPr>
          <a:xfrm>
            <a:off x="1758970" y="87727"/>
            <a:ext cx="892175" cy="1889125"/>
            <a:chOff x="1588" y="1588"/>
            <a:chExt cx="892175" cy="1889125"/>
          </a:xfrm>
        </p:grpSpPr>
        <p:sp>
          <p:nvSpPr>
            <p:cNvPr id="361" name="AutoShape 300">
              <a:extLst>
                <a:ext uri="{FF2B5EF4-FFF2-40B4-BE49-F238E27FC236}">
                  <a16:creationId xmlns:a16="http://schemas.microsoft.com/office/drawing/2014/main" id="{79B70600-6233-482B-80AB-1276C2FC86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892175" cy="188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2" name="Freeform 302">
              <a:extLst>
                <a:ext uri="{FF2B5EF4-FFF2-40B4-BE49-F238E27FC236}">
                  <a16:creationId xmlns:a16="http://schemas.microsoft.com/office/drawing/2014/main" id="{BC2EB281-B65C-49A7-8B0D-F3733B03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3" y="46038"/>
              <a:ext cx="431800" cy="585788"/>
            </a:xfrm>
            <a:custGeom>
              <a:avLst/>
              <a:gdLst>
                <a:gd name="T0" fmla="*/ 1627 w 1627"/>
                <a:gd name="T1" fmla="*/ 1397 h 2210"/>
                <a:gd name="T2" fmla="*/ 1627 w 1627"/>
                <a:gd name="T3" fmla="*/ 813 h 2210"/>
                <a:gd name="T4" fmla="*/ 813 w 1627"/>
                <a:gd name="T5" fmla="*/ 0 h 2210"/>
                <a:gd name="T6" fmla="*/ 0 w 1627"/>
                <a:gd name="T7" fmla="*/ 813 h 2210"/>
                <a:gd name="T8" fmla="*/ 0 w 1627"/>
                <a:gd name="T9" fmla="*/ 1397 h 2210"/>
                <a:gd name="T10" fmla="*/ 813 w 1627"/>
                <a:gd name="T11" fmla="*/ 2210 h 2210"/>
                <a:gd name="T12" fmla="*/ 1627 w 1627"/>
                <a:gd name="T13" fmla="*/ 139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" h="2210">
                  <a:moveTo>
                    <a:pt x="1627" y="1397"/>
                  </a:moveTo>
                  <a:lnTo>
                    <a:pt x="1627" y="813"/>
                  </a:lnTo>
                  <a:cubicBezTo>
                    <a:pt x="1627" y="364"/>
                    <a:pt x="1263" y="0"/>
                    <a:pt x="813" y="0"/>
                  </a:cubicBezTo>
                  <a:cubicBezTo>
                    <a:pt x="364" y="0"/>
                    <a:pt x="0" y="364"/>
                    <a:pt x="0" y="813"/>
                  </a:cubicBezTo>
                  <a:lnTo>
                    <a:pt x="0" y="1397"/>
                  </a:lnTo>
                  <a:cubicBezTo>
                    <a:pt x="0" y="1846"/>
                    <a:pt x="364" y="2210"/>
                    <a:pt x="813" y="2210"/>
                  </a:cubicBezTo>
                  <a:cubicBezTo>
                    <a:pt x="1263" y="2210"/>
                    <a:pt x="1627" y="1846"/>
                    <a:pt x="1627" y="1397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3" name="Freeform 303">
              <a:extLst>
                <a:ext uri="{FF2B5EF4-FFF2-40B4-BE49-F238E27FC236}">
                  <a16:creationId xmlns:a16="http://schemas.microsoft.com/office/drawing/2014/main" id="{A71E6EA9-9D0B-4FD5-A26E-3F68DBDD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" y="22226"/>
              <a:ext cx="725488" cy="317500"/>
            </a:xfrm>
            <a:custGeom>
              <a:avLst/>
              <a:gdLst>
                <a:gd name="T0" fmla="*/ 1537 w 2736"/>
                <a:gd name="T1" fmla="*/ 0 h 1199"/>
                <a:gd name="T2" fmla="*/ 927 w 2736"/>
                <a:gd name="T3" fmla="*/ 0 h 1199"/>
                <a:gd name="T4" fmla="*/ 927 w 2736"/>
                <a:gd name="T5" fmla="*/ 902 h 1199"/>
                <a:gd name="T6" fmla="*/ 0 w 2736"/>
                <a:gd name="T7" fmla="*/ 1199 h 1199"/>
                <a:gd name="T8" fmla="*/ 2736 w 2736"/>
                <a:gd name="T9" fmla="*/ 1199 h 1199"/>
                <a:gd name="T10" fmla="*/ 2736 w 2736"/>
                <a:gd name="T11" fmla="*/ 716 h 1199"/>
                <a:gd name="T12" fmla="*/ 2309 w 2736"/>
                <a:gd name="T13" fmla="*/ 0 h 1199"/>
                <a:gd name="T14" fmla="*/ 1537 w 2736"/>
                <a:gd name="T15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6" h="1199">
                  <a:moveTo>
                    <a:pt x="1537" y="0"/>
                  </a:moveTo>
                  <a:lnTo>
                    <a:pt x="927" y="0"/>
                  </a:lnTo>
                  <a:lnTo>
                    <a:pt x="927" y="902"/>
                  </a:lnTo>
                  <a:cubicBezTo>
                    <a:pt x="377" y="941"/>
                    <a:pt x="0" y="1062"/>
                    <a:pt x="0" y="1199"/>
                  </a:cubicBezTo>
                  <a:lnTo>
                    <a:pt x="2736" y="1199"/>
                  </a:lnTo>
                  <a:lnTo>
                    <a:pt x="2736" y="716"/>
                  </a:lnTo>
                  <a:cubicBezTo>
                    <a:pt x="2736" y="417"/>
                    <a:pt x="2572" y="142"/>
                    <a:pt x="2309" y="0"/>
                  </a:cubicBezTo>
                  <a:lnTo>
                    <a:pt x="15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4" name="Freeform 304">
              <a:extLst>
                <a:ext uri="{FF2B5EF4-FFF2-40B4-BE49-F238E27FC236}">
                  <a16:creationId xmlns:a16="http://schemas.microsoft.com/office/drawing/2014/main" id="{28C0E8B0-5986-4E52-8E2F-BE1717804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" y="22226"/>
              <a:ext cx="725488" cy="317500"/>
            </a:xfrm>
            <a:custGeom>
              <a:avLst/>
              <a:gdLst>
                <a:gd name="T0" fmla="*/ 1537 w 2736"/>
                <a:gd name="T1" fmla="*/ 0 h 1199"/>
                <a:gd name="T2" fmla="*/ 927 w 2736"/>
                <a:gd name="T3" fmla="*/ 0 h 1199"/>
                <a:gd name="T4" fmla="*/ 927 w 2736"/>
                <a:gd name="T5" fmla="*/ 902 h 1199"/>
                <a:gd name="T6" fmla="*/ 0 w 2736"/>
                <a:gd name="T7" fmla="*/ 1199 h 1199"/>
                <a:gd name="T8" fmla="*/ 2736 w 2736"/>
                <a:gd name="T9" fmla="*/ 1199 h 1199"/>
                <a:gd name="T10" fmla="*/ 2736 w 2736"/>
                <a:gd name="T11" fmla="*/ 716 h 1199"/>
                <a:gd name="T12" fmla="*/ 2309 w 2736"/>
                <a:gd name="T13" fmla="*/ 0 h 1199"/>
                <a:gd name="T14" fmla="*/ 1537 w 2736"/>
                <a:gd name="T15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6" h="1199">
                  <a:moveTo>
                    <a:pt x="1537" y="0"/>
                  </a:moveTo>
                  <a:lnTo>
                    <a:pt x="927" y="0"/>
                  </a:lnTo>
                  <a:lnTo>
                    <a:pt x="927" y="902"/>
                  </a:lnTo>
                  <a:cubicBezTo>
                    <a:pt x="377" y="941"/>
                    <a:pt x="0" y="1062"/>
                    <a:pt x="0" y="1199"/>
                  </a:cubicBezTo>
                  <a:lnTo>
                    <a:pt x="2736" y="1199"/>
                  </a:lnTo>
                  <a:lnTo>
                    <a:pt x="2736" y="716"/>
                  </a:lnTo>
                  <a:cubicBezTo>
                    <a:pt x="2736" y="417"/>
                    <a:pt x="2572" y="142"/>
                    <a:pt x="2309" y="0"/>
                  </a:cubicBezTo>
                  <a:lnTo>
                    <a:pt x="1537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5" name="Line 305">
              <a:extLst>
                <a:ext uri="{FF2B5EF4-FFF2-40B4-BE49-F238E27FC236}">
                  <a16:creationId xmlns:a16="http://schemas.microsoft.com/office/drawing/2014/main" id="{6837A879-D7B4-4A90-B4D1-887B3325F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13" y="1328738"/>
              <a:ext cx="48260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6" name="Line 306">
              <a:extLst>
                <a:ext uri="{FF2B5EF4-FFF2-40B4-BE49-F238E27FC236}">
                  <a16:creationId xmlns:a16="http://schemas.microsoft.com/office/drawing/2014/main" id="{AA8FC5CA-4C79-42D5-829A-2708EA8FB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6" y="960438"/>
              <a:ext cx="0" cy="36671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7" name="Line 307">
              <a:extLst>
                <a:ext uri="{FF2B5EF4-FFF2-40B4-BE49-F238E27FC236}">
                  <a16:creationId xmlns:a16="http://schemas.microsoft.com/office/drawing/2014/main" id="{EF59BC0B-C352-417A-A2A8-4552275E9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563" y="960438"/>
              <a:ext cx="0" cy="36671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8" name="Line 308">
              <a:extLst>
                <a:ext uri="{FF2B5EF4-FFF2-40B4-BE49-F238E27FC236}">
                  <a16:creationId xmlns:a16="http://schemas.microsoft.com/office/drawing/2014/main" id="{EB7E5938-3A6C-4869-8CB9-173DC2AD3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13" y="1165226"/>
              <a:ext cx="0" cy="70802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69" name="Line 309">
              <a:extLst>
                <a:ext uri="{FF2B5EF4-FFF2-40B4-BE49-F238E27FC236}">
                  <a16:creationId xmlns:a16="http://schemas.microsoft.com/office/drawing/2014/main" id="{43A51B51-46F2-47B6-B02B-7AF4F841E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413" y="1165226"/>
              <a:ext cx="0" cy="70802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0" name="Line 310">
              <a:extLst>
                <a:ext uri="{FF2B5EF4-FFF2-40B4-BE49-F238E27FC236}">
                  <a16:creationId xmlns:a16="http://schemas.microsoft.com/office/drawing/2014/main" id="{8773086B-FCEE-43E4-8FFE-F1FE932FE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3" y="1431926"/>
              <a:ext cx="0" cy="3429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1" name="Line 311">
              <a:extLst>
                <a:ext uri="{FF2B5EF4-FFF2-40B4-BE49-F238E27FC236}">
                  <a16:creationId xmlns:a16="http://schemas.microsoft.com/office/drawing/2014/main" id="{EF4C2E5F-8353-4B9C-8592-69805ACE0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013" y="1431926"/>
              <a:ext cx="0" cy="3429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2" name="Line 312">
              <a:extLst>
                <a:ext uri="{FF2B5EF4-FFF2-40B4-BE49-F238E27FC236}">
                  <a16:creationId xmlns:a16="http://schemas.microsoft.com/office/drawing/2014/main" id="{1B6D8FC8-4627-488F-BEA7-377E650BA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63" y="1774826"/>
              <a:ext cx="39370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3" name="Rectangle 313">
              <a:extLst>
                <a:ext uri="{FF2B5EF4-FFF2-40B4-BE49-F238E27FC236}">
                  <a16:creationId xmlns:a16="http://schemas.microsoft.com/office/drawing/2014/main" id="{5BA16259-7A5B-4394-945C-550F28A1A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3" y="1504951"/>
              <a:ext cx="36513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4" name="Rectangle 314">
              <a:extLst>
                <a:ext uri="{FF2B5EF4-FFF2-40B4-BE49-F238E27FC236}">
                  <a16:creationId xmlns:a16="http://schemas.microsoft.com/office/drawing/2014/main" id="{3FEC3914-17DC-479B-9BB8-ECEF49FF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3" y="1504951"/>
              <a:ext cx="36513" cy="36513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5" name="Rectangle 315">
              <a:extLst>
                <a:ext uri="{FF2B5EF4-FFF2-40B4-BE49-F238E27FC236}">
                  <a16:creationId xmlns:a16="http://schemas.microsoft.com/office/drawing/2014/main" id="{D7428E9D-A9E8-4065-B54A-E657231A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" y="1508126"/>
              <a:ext cx="36513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6" name="Rectangle 316">
              <a:extLst>
                <a:ext uri="{FF2B5EF4-FFF2-40B4-BE49-F238E27FC236}">
                  <a16:creationId xmlns:a16="http://schemas.microsoft.com/office/drawing/2014/main" id="{FCD14204-5520-4E84-A5F5-A75D30FB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1" y="1508126"/>
              <a:ext cx="36513" cy="38100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7" name="Freeform 317">
              <a:extLst>
                <a:ext uri="{FF2B5EF4-FFF2-40B4-BE49-F238E27FC236}">
                  <a16:creationId xmlns:a16="http://schemas.microsoft.com/office/drawing/2014/main" id="{161C17F5-5DD9-4753-B3A5-A0D39C2A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76" y="642938"/>
              <a:ext cx="701675" cy="709613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8 h 2682"/>
                <a:gd name="T4" fmla="*/ 1318 w 2637"/>
                <a:gd name="T5" fmla="*/ 0 h 2682"/>
                <a:gd name="T6" fmla="*/ 0 w 2637"/>
                <a:gd name="T7" fmla="*/ 1318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8" y="0"/>
                  </a:cubicBezTo>
                  <a:cubicBezTo>
                    <a:pt x="590" y="0"/>
                    <a:pt x="0" y="590"/>
                    <a:pt x="0" y="1318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8" name="Freeform 318">
              <a:extLst>
                <a:ext uri="{FF2B5EF4-FFF2-40B4-BE49-F238E27FC236}">
                  <a16:creationId xmlns:a16="http://schemas.microsoft.com/office/drawing/2014/main" id="{3E3C5E51-E4E0-44B8-81F9-A54CD3E5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6" y="646113"/>
              <a:ext cx="307975" cy="195263"/>
            </a:xfrm>
            <a:custGeom>
              <a:avLst/>
              <a:gdLst>
                <a:gd name="T0" fmla="*/ 1157 w 1157"/>
                <a:gd name="T1" fmla="*/ 178 h 735"/>
                <a:gd name="T2" fmla="*/ 0 w 1157"/>
                <a:gd name="T3" fmla="*/ 178 h 735"/>
                <a:gd name="T4" fmla="*/ 626 w 1157"/>
                <a:gd name="T5" fmla="*/ 709 h 735"/>
                <a:gd name="T6" fmla="*/ 1157 w 1157"/>
                <a:gd name="T7" fmla="*/ 17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7" h="735">
                  <a:moveTo>
                    <a:pt x="1157" y="178"/>
                  </a:moveTo>
                  <a:cubicBezTo>
                    <a:pt x="792" y="0"/>
                    <a:pt x="365" y="0"/>
                    <a:pt x="0" y="178"/>
                  </a:cubicBezTo>
                  <a:cubicBezTo>
                    <a:pt x="26" y="497"/>
                    <a:pt x="306" y="735"/>
                    <a:pt x="626" y="709"/>
                  </a:cubicBezTo>
                  <a:cubicBezTo>
                    <a:pt x="909" y="686"/>
                    <a:pt x="1134" y="461"/>
                    <a:pt x="1157" y="17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79" name="Freeform 319">
              <a:extLst>
                <a:ext uri="{FF2B5EF4-FFF2-40B4-BE49-F238E27FC236}">
                  <a16:creationId xmlns:a16="http://schemas.microsoft.com/office/drawing/2014/main" id="{37D954F5-B213-4B4B-9500-E3BCB5363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6" y="646113"/>
              <a:ext cx="307975" cy="195263"/>
            </a:xfrm>
            <a:custGeom>
              <a:avLst/>
              <a:gdLst>
                <a:gd name="T0" fmla="*/ 194 w 194"/>
                <a:gd name="T1" fmla="*/ 30 h 123"/>
                <a:gd name="T2" fmla="*/ 0 w 194"/>
                <a:gd name="T3" fmla="*/ 30 h 123"/>
                <a:gd name="T4" fmla="*/ 105 w 194"/>
                <a:gd name="T5" fmla="*/ 118 h 123"/>
                <a:gd name="T6" fmla="*/ 194 w 194"/>
                <a:gd name="T7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23">
                  <a:moveTo>
                    <a:pt x="194" y="30"/>
                  </a:moveTo>
                  <a:cubicBezTo>
                    <a:pt x="133" y="0"/>
                    <a:pt x="61" y="0"/>
                    <a:pt x="0" y="30"/>
                  </a:cubicBezTo>
                  <a:cubicBezTo>
                    <a:pt x="5" y="83"/>
                    <a:pt x="51" y="123"/>
                    <a:pt x="105" y="118"/>
                  </a:cubicBezTo>
                  <a:cubicBezTo>
                    <a:pt x="152" y="114"/>
                    <a:pt x="190" y="77"/>
                    <a:pt x="194" y="3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0" name="Freeform 320">
              <a:extLst>
                <a:ext uri="{FF2B5EF4-FFF2-40B4-BE49-F238E27FC236}">
                  <a16:creationId xmlns:a16="http://schemas.microsoft.com/office/drawing/2014/main" id="{6BD480F2-8DEE-4C55-871D-5D787B6B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8" y="509588"/>
              <a:ext cx="106363" cy="47625"/>
            </a:xfrm>
            <a:custGeom>
              <a:avLst/>
              <a:gdLst>
                <a:gd name="T0" fmla="*/ 77 w 396"/>
                <a:gd name="T1" fmla="*/ 178 h 178"/>
                <a:gd name="T2" fmla="*/ 0 w 396"/>
                <a:gd name="T3" fmla="*/ 0 h 178"/>
                <a:gd name="T4" fmla="*/ 396 w 396"/>
                <a:gd name="T5" fmla="*/ 0 h 178"/>
                <a:gd name="T6" fmla="*/ 77 w 396"/>
                <a:gd name="T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178">
                  <a:moveTo>
                    <a:pt x="77" y="178"/>
                  </a:moveTo>
                  <a:cubicBezTo>
                    <a:pt x="33" y="129"/>
                    <a:pt x="6" y="66"/>
                    <a:pt x="0" y="0"/>
                  </a:cubicBezTo>
                  <a:lnTo>
                    <a:pt x="396" y="0"/>
                  </a:lnTo>
                  <a:cubicBezTo>
                    <a:pt x="396" y="97"/>
                    <a:pt x="254" y="177"/>
                    <a:pt x="77" y="178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05" name="Wheelchair B">
            <a:extLst>
              <a:ext uri="{FF2B5EF4-FFF2-40B4-BE49-F238E27FC236}">
                <a16:creationId xmlns:a16="http://schemas.microsoft.com/office/drawing/2014/main" id="{C2A39583-B945-437D-86A3-EE8DD8916859}"/>
              </a:ext>
            </a:extLst>
          </p:cNvPr>
          <p:cNvGrpSpPr/>
          <p:nvPr/>
        </p:nvGrpSpPr>
        <p:grpSpPr>
          <a:xfrm>
            <a:off x="193240" y="483015"/>
            <a:ext cx="965200" cy="1493837"/>
            <a:chOff x="1588" y="1588"/>
            <a:chExt cx="965200" cy="1493837"/>
          </a:xfrm>
        </p:grpSpPr>
        <p:sp>
          <p:nvSpPr>
            <p:cNvPr id="384" name="AutoShape 322">
              <a:extLst>
                <a:ext uri="{FF2B5EF4-FFF2-40B4-BE49-F238E27FC236}">
                  <a16:creationId xmlns:a16="http://schemas.microsoft.com/office/drawing/2014/main" id="{087AE012-09BB-4427-AD51-C8D52B3D515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965200" cy="148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5" name="Line 324">
              <a:extLst>
                <a:ext uri="{FF2B5EF4-FFF2-40B4-BE49-F238E27FC236}">
                  <a16:creationId xmlns:a16="http://schemas.microsoft.com/office/drawing/2014/main" id="{C79DE4CD-45E6-4BFE-9852-C3C0AB9B2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63" y="1130300"/>
              <a:ext cx="254000" cy="21272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6" name="Line 325">
              <a:extLst>
                <a:ext uri="{FF2B5EF4-FFF2-40B4-BE49-F238E27FC236}">
                  <a16:creationId xmlns:a16="http://schemas.microsoft.com/office/drawing/2014/main" id="{5B7F6777-EFE2-4BAF-A186-6D859FD08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1063" y="1265238"/>
              <a:ext cx="66675" cy="7778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7" name="Freeform 326">
              <a:extLst>
                <a:ext uri="{FF2B5EF4-FFF2-40B4-BE49-F238E27FC236}">
                  <a16:creationId xmlns:a16="http://schemas.microsoft.com/office/drawing/2014/main" id="{5BBD5985-2B86-4079-862F-88654D7C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3" y="825500"/>
              <a:ext cx="673100" cy="669925"/>
            </a:xfrm>
            <a:custGeom>
              <a:avLst/>
              <a:gdLst>
                <a:gd name="T0" fmla="*/ 2079 w 2529"/>
                <a:gd name="T1" fmla="*/ 450 h 2529"/>
                <a:gd name="T2" fmla="*/ 450 w 2529"/>
                <a:gd name="T3" fmla="*/ 450 h 2529"/>
                <a:gd name="T4" fmla="*/ 450 w 2529"/>
                <a:gd name="T5" fmla="*/ 2079 h 2529"/>
                <a:gd name="T6" fmla="*/ 2079 w 2529"/>
                <a:gd name="T7" fmla="*/ 2079 h 2529"/>
                <a:gd name="T8" fmla="*/ 2079 w 2529"/>
                <a:gd name="T9" fmla="*/ 450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9" h="2529">
                  <a:moveTo>
                    <a:pt x="2079" y="450"/>
                  </a:moveTo>
                  <a:cubicBezTo>
                    <a:pt x="1629" y="0"/>
                    <a:pt x="900" y="0"/>
                    <a:pt x="450" y="450"/>
                  </a:cubicBezTo>
                  <a:cubicBezTo>
                    <a:pt x="0" y="900"/>
                    <a:pt x="0" y="1629"/>
                    <a:pt x="450" y="2079"/>
                  </a:cubicBezTo>
                  <a:cubicBezTo>
                    <a:pt x="900" y="2529"/>
                    <a:pt x="1629" y="2529"/>
                    <a:pt x="2079" y="2079"/>
                  </a:cubicBezTo>
                  <a:cubicBezTo>
                    <a:pt x="2529" y="1629"/>
                    <a:pt x="2529" y="900"/>
                    <a:pt x="2079" y="45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8" name="Freeform 327">
              <a:extLst>
                <a:ext uri="{FF2B5EF4-FFF2-40B4-BE49-F238E27FC236}">
                  <a16:creationId xmlns:a16="http://schemas.microsoft.com/office/drawing/2014/main" id="{04567DD1-4436-46F9-ABC1-5D0F2474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63" y="825500"/>
              <a:ext cx="673100" cy="669925"/>
            </a:xfrm>
            <a:custGeom>
              <a:avLst/>
              <a:gdLst>
                <a:gd name="T0" fmla="*/ 348 w 424"/>
                <a:gd name="T1" fmla="*/ 75 h 422"/>
                <a:gd name="T2" fmla="*/ 76 w 424"/>
                <a:gd name="T3" fmla="*/ 75 h 422"/>
                <a:gd name="T4" fmla="*/ 76 w 424"/>
                <a:gd name="T5" fmla="*/ 347 h 422"/>
                <a:gd name="T6" fmla="*/ 348 w 424"/>
                <a:gd name="T7" fmla="*/ 347 h 422"/>
                <a:gd name="T8" fmla="*/ 348 w 424"/>
                <a:gd name="T9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2">
                  <a:moveTo>
                    <a:pt x="348" y="75"/>
                  </a:moveTo>
                  <a:cubicBezTo>
                    <a:pt x="273" y="0"/>
                    <a:pt x="151" y="0"/>
                    <a:pt x="76" y="75"/>
                  </a:cubicBezTo>
                  <a:cubicBezTo>
                    <a:pt x="0" y="150"/>
                    <a:pt x="0" y="272"/>
                    <a:pt x="76" y="347"/>
                  </a:cubicBezTo>
                  <a:cubicBezTo>
                    <a:pt x="151" y="422"/>
                    <a:pt x="273" y="422"/>
                    <a:pt x="348" y="347"/>
                  </a:cubicBezTo>
                  <a:cubicBezTo>
                    <a:pt x="424" y="272"/>
                    <a:pt x="424" y="150"/>
                    <a:pt x="348" y="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89" name="Line 328">
              <a:extLst>
                <a:ext uri="{FF2B5EF4-FFF2-40B4-BE49-F238E27FC236}">
                  <a16:creationId xmlns:a16="http://schemas.microsoft.com/office/drawing/2014/main" id="{12D1D44D-129C-4C50-9489-4E08472F7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13" y="944563"/>
              <a:ext cx="431800" cy="4318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0" name="Line 329">
              <a:extLst>
                <a:ext uri="{FF2B5EF4-FFF2-40B4-BE49-F238E27FC236}">
                  <a16:creationId xmlns:a16="http://schemas.microsoft.com/office/drawing/2014/main" id="{91C4235D-ABAF-49AC-92F7-62EB7BBB5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013" y="944563"/>
              <a:ext cx="431800" cy="43180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1" name="Oval 330">
              <a:extLst>
                <a:ext uri="{FF2B5EF4-FFF2-40B4-BE49-F238E27FC236}">
                  <a16:creationId xmlns:a16="http://schemas.microsoft.com/office/drawing/2014/main" id="{2FF0F49C-846E-4009-B818-7A6420FC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1" y="1346200"/>
              <a:ext cx="114300" cy="119062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2" name="Oval 331">
              <a:extLst>
                <a:ext uri="{FF2B5EF4-FFF2-40B4-BE49-F238E27FC236}">
                  <a16:creationId xmlns:a16="http://schemas.microsoft.com/office/drawing/2014/main" id="{B5930A33-D957-48F7-BA38-048DB47E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1" y="1346200"/>
              <a:ext cx="114300" cy="11906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3" name="Line 332">
              <a:extLst>
                <a:ext uri="{FF2B5EF4-FFF2-40B4-BE49-F238E27FC236}">
                  <a16:creationId xmlns:a16="http://schemas.microsoft.com/office/drawing/2014/main" id="{6409DA51-B36D-46AF-A89A-69F86E27A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526" y="554038"/>
              <a:ext cx="0" cy="56832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4" name="Line 333">
              <a:extLst>
                <a:ext uri="{FF2B5EF4-FFF2-40B4-BE49-F238E27FC236}">
                  <a16:creationId xmlns:a16="http://schemas.microsoft.com/office/drawing/2014/main" id="{5A4E5161-AE9F-4A4E-A380-EC7AD6339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26" y="554038"/>
              <a:ext cx="11430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5" name="Line 334">
              <a:extLst>
                <a:ext uri="{FF2B5EF4-FFF2-40B4-BE49-F238E27FC236}">
                  <a16:creationId xmlns:a16="http://schemas.microsoft.com/office/drawing/2014/main" id="{60510A19-516D-472B-BCFF-83637A11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26" y="835025"/>
              <a:ext cx="61277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6" name="Freeform 335">
              <a:extLst>
                <a:ext uri="{FF2B5EF4-FFF2-40B4-BE49-F238E27FC236}">
                  <a16:creationId xmlns:a16="http://schemas.microsoft.com/office/drawing/2014/main" id="{F11B1BCD-ECE7-4B7E-B0C1-3134A04C4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1" y="519113"/>
              <a:ext cx="382588" cy="307975"/>
            </a:xfrm>
            <a:custGeom>
              <a:avLst/>
              <a:gdLst>
                <a:gd name="T0" fmla="*/ 0 w 1440"/>
                <a:gd name="T1" fmla="*/ 1159 h 1159"/>
                <a:gd name="T2" fmla="*/ 1440 w 1440"/>
                <a:gd name="T3" fmla="*/ 1159 h 1159"/>
                <a:gd name="T4" fmla="*/ 1440 w 1440"/>
                <a:gd name="T5" fmla="*/ 61 h 1159"/>
                <a:gd name="T6" fmla="*/ 0 w 1440"/>
                <a:gd name="T7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0" h="1159">
                  <a:moveTo>
                    <a:pt x="0" y="1159"/>
                  </a:moveTo>
                  <a:lnTo>
                    <a:pt x="1440" y="1159"/>
                  </a:lnTo>
                  <a:lnTo>
                    <a:pt x="1440" y="61"/>
                  </a:lnTo>
                  <a:cubicBezTo>
                    <a:pt x="749" y="0"/>
                    <a:pt x="125" y="476"/>
                    <a:pt x="0" y="115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7" name="Freeform 336">
              <a:extLst>
                <a:ext uri="{FF2B5EF4-FFF2-40B4-BE49-F238E27FC236}">
                  <a16:creationId xmlns:a16="http://schemas.microsoft.com/office/drawing/2014/main" id="{DB03D0DC-3C0E-46D4-B523-ABBA69B79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1" y="519113"/>
              <a:ext cx="382588" cy="307975"/>
            </a:xfrm>
            <a:custGeom>
              <a:avLst/>
              <a:gdLst>
                <a:gd name="T0" fmla="*/ 0 w 1440"/>
                <a:gd name="T1" fmla="*/ 1159 h 1159"/>
                <a:gd name="T2" fmla="*/ 1440 w 1440"/>
                <a:gd name="T3" fmla="*/ 1159 h 1159"/>
                <a:gd name="T4" fmla="*/ 1440 w 1440"/>
                <a:gd name="T5" fmla="*/ 61 h 1159"/>
                <a:gd name="T6" fmla="*/ 0 w 1440"/>
                <a:gd name="T7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0" h="1159">
                  <a:moveTo>
                    <a:pt x="0" y="1159"/>
                  </a:moveTo>
                  <a:lnTo>
                    <a:pt x="1440" y="1159"/>
                  </a:lnTo>
                  <a:lnTo>
                    <a:pt x="1440" y="61"/>
                  </a:lnTo>
                  <a:cubicBezTo>
                    <a:pt x="749" y="0"/>
                    <a:pt x="125" y="476"/>
                    <a:pt x="0" y="115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8" name="Line 337">
              <a:extLst>
                <a:ext uri="{FF2B5EF4-FFF2-40B4-BE49-F238E27FC236}">
                  <a16:creationId xmlns:a16="http://schemas.microsoft.com/office/drawing/2014/main" id="{13EFF3F1-1A84-4BB1-9979-97077BD0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63" y="636588"/>
              <a:ext cx="13017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99" name="Line 338">
              <a:extLst>
                <a:ext uri="{FF2B5EF4-FFF2-40B4-BE49-F238E27FC236}">
                  <a16:creationId xmlns:a16="http://schemas.microsoft.com/office/drawing/2014/main" id="{2BFED50B-A19A-4863-B84C-2F6899C4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63" y="712788"/>
              <a:ext cx="13017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0" name="Freeform 339">
              <a:extLst>
                <a:ext uri="{FF2B5EF4-FFF2-40B4-BE49-F238E27FC236}">
                  <a16:creationId xmlns:a16="http://schemas.microsoft.com/office/drawing/2014/main" id="{B8C9356D-C2B4-4B19-841A-2958DD9F6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6" y="249238"/>
              <a:ext cx="342900" cy="296862"/>
            </a:xfrm>
            <a:custGeom>
              <a:avLst/>
              <a:gdLst>
                <a:gd name="T0" fmla="*/ 1290 w 1290"/>
                <a:gd name="T1" fmla="*/ 0 h 1122"/>
                <a:gd name="T2" fmla="*/ 555 w 1290"/>
                <a:gd name="T3" fmla="*/ 0 h 1122"/>
                <a:gd name="T4" fmla="*/ 0 w 1290"/>
                <a:gd name="T5" fmla="*/ 678 h 1122"/>
                <a:gd name="T6" fmla="*/ 945 w 1290"/>
                <a:gd name="T7" fmla="*/ 930 h 1122"/>
                <a:gd name="T8" fmla="*/ 1290 w 1290"/>
                <a:gd name="T9" fmla="*/ 332 h 1122"/>
                <a:gd name="T10" fmla="*/ 1290 w 1290"/>
                <a:gd name="T11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0" h="1122">
                  <a:moveTo>
                    <a:pt x="1290" y="0"/>
                  </a:moveTo>
                  <a:lnTo>
                    <a:pt x="555" y="0"/>
                  </a:lnTo>
                  <a:cubicBezTo>
                    <a:pt x="555" y="329"/>
                    <a:pt x="322" y="613"/>
                    <a:pt x="0" y="678"/>
                  </a:cubicBezTo>
                  <a:cubicBezTo>
                    <a:pt x="191" y="1009"/>
                    <a:pt x="614" y="1122"/>
                    <a:pt x="945" y="930"/>
                  </a:cubicBezTo>
                  <a:cubicBezTo>
                    <a:pt x="1159" y="807"/>
                    <a:pt x="1290" y="578"/>
                    <a:pt x="1290" y="332"/>
                  </a:cubicBez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1" name="Freeform 340">
              <a:extLst>
                <a:ext uri="{FF2B5EF4-FFF2-40B4-BE49-F238E27FC236}">
                  <a16:creationId xmlns:a16="http://schemas.microsoft.com/office/drawing/2014/main" id="{33A98CF7-931E-48CC-B9EA-3EE9698E2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6" y="249238"/>
              <a:ext cx="342900" cy="296862"/>
            </a:xfrm>
            <a:custGeom>
              <a:avLst/>
              <a:gdLst>
                <a:gd name="T0" fmla="*/ 1290 w 1290"/>
                <a:gd name="T1" fmla="*/ 0 h 1122"/>
                <a:gd name="T2" fmla="*/ 555 w 1290"/>
                <a:gd name="T3" fmla="*/ 0 h 1122"/>
                <a:gd name="T4" fmla="*/ 0 w 1290"/>
                <a:gd name="T5" fmla="*/ 678 h 1122"/>
                <a:gd name="T6" fmla="*/ 945 w 1290"/>
                <a:gd name="T7" fmla="*/ 930 h 1122"/>
                <a:gd name="T8" fmla="*/ 1290 w 1290"/>
                <a:gd name="T9" fmla="*/ 332 h 1122"/>
                <a:gd name="T10" fmla="*/ 1290 w 1290"/>
                <a:gd name="T11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0" h="1122">
                  <a:moveTo>
                    <a:pt x="1290" y="0"/>
                  </a:moveTo>
                  <a:lnTo>
                    <a:pt x="555" y="0"/>
                  </a:lnTo>
                  <a:cubicBezTo>
                    <a:pt x="555" y="329"/>
                    <a:pt x="322" y="613"/>
                    <a:pt x="0" y="678"/>
                  </a:cubicBezTo>
                  <a:cubicBezTo>
                    <a:pt x="191" y="1009"/>
                    <a:pt x="614" y="1122"/>
                    <a:pt x="945" y="930"/>
                  </a:cubicBezTo>
                  <a:cubicBezTo>
                    <a:pt x="1159" y="807"/>
                    <a:pt x="1290" y="578"/>
                    <a:pt x="1290" y="332"/>
                  </a:cubicBezTo>
                  <a:lnTo>
                    <a:pt x="129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2" name="Freeform 341">
              <a:extLst>
                <a:ext uri="{FF2B5EF4-FFF2-40B4-BE49-F238E27FC236}">
                  <a16:creationId xmlns:a16="http://schemas.microsoft.com/office/drawing/2014/main" id="{9E854072-EB98-4BF4-8A5E-F73A9090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3" y="22225"/>
              <a:ext cx="393700" cy="406400"/>
            </a:xfrm>
            <a:custGeom>
              <a:avLst/>
              <a:gdLst>
                <a:gd name="T0" fmla="*/ 0 w 1485"/>
                <a:gd name="T1" fmla="*/ 858 h 1536"/>
                <a:gd name="T2" fmla="*/ 0 w 1485"/>
                <a:gd name="T3" fmla="*/ 1190 h 1536"/>
                <a:gd name="T4" fmla="*/ 100 w 1485"/>
                <a:gd name="T5" fmla="*/ 1536 h 1536"/>
                <a:gd name="T6" fmla="*/ 696 w 1485"/>
                <a:gd name="T7" fmla="*/ 858 h 1536"/>
                <a:gd name="T8" fmla="*/ 1485 w 1485"/>
                <a:gd name="T9" fmla="*/ 858 h 1536"/>
                <a:gd name="T10" fmla="*/ 1485 w 1485"/>
                <a:gd name="T11" fmla="*/ 692 h 1536"/>
                <a:gd name="T12" fmla="*/ 743 w 1485"/>
                <a:gd name="T13" fmla="*/ 0 h 1536"/>
                <a:gd name="T14" fmla="*/ 211 w 1485"/>
                <a:gd name="T15" fmla="*/ 209 h 1536"/>
                <a:gd name="T16" fmla="*/ 0 w 1485"/>
                <a:gd name="T17" fmla="*/ 692 h 1536"/>
                <a:gd name="T18" fmla="*/ 0 w 1485"/>
                <a:gd name="T19" fmla="*/ 858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5" h="1536">
                  <a:moveTo>
                    <a:pt x="0" y="858"/>
                  </a:moveTo>
                  <a:lnTo>
                    <a:pt x="0" y="1190"/>
                  </a:lnTo>
                  <a:cubicBezTo>
                    <a:pt x="0" y="1311"/>
                    <a:pt x="35" y="1431"/>
                    <a:pt x="100" y="1536"/>
                  </a:cubicBezTo>
                  <a:cubicBezTo>
                    <a:pt x="447" y="1471"/>
                    <a:pt x="696" y="1187"/>
                    <a:pt x="696" y="858"/>
                  </a:cubicBezTo>
                  <a:lnTo>
                    <a:pt x="1485" y="858"/>
                  </a:lnTo>
                  <a:lnTo>
                    <a:pt x="1485" y="692"/>
                  </a:lnTo>
                  <a:cubicBezTo>
                    <a:pt x="1485" y="310"/>
                    <a:pt x="1153" y="0"/>
                    <a:pt x="743" y="0"/>
                  </a:cubicBezTo>
                  <a:cubicBezTo>
                    <a:pt x="543" y="0"/>
                    <a:pt x="351" y="76"/>
                    <a:pt x="211" y="209"/>
                  </a:cubicBezTo>
                  <a:cubicBezTo>
                    <a:pt x="76" y="339"/>
                    <a:pt x="0" y="512"/>
                    <a:pt x="0" y="692"/>
                  </a:cubicBezTo>
                  <a:lnTo>
                    <a:pt x="0" y="8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3" name="Freeform 342">
              <a:extLst>
                <a:ext uri="{FF2B5EF4-FFF2-40B4-BE49-F238E27FC236}">
                  <a16:creationId xmlns:a16="http://schemas.microsoft.com/office/drawing/2014/main" id="{15D0F99C-890E-4E4E-A46F-6A5F1E08B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6" y="22225"/>
              <a:ext cx="395288" cy="406400"/>
            </a:xfrm>
            <a:custGeom>
              <a:avLst/>
              <a:gdLst>
                <a:gd name="T0" fmla="*/ 0 w 1485"/>
                <a:gd name="T1" fmla="*/ 858 h 1536"/>
                <a:gd name="T2" fmla="*/ 0 w 1485"/>
                <a:gd name="T3" fmla="*/ 1190 h 1536"/>
                <a:gd name="T4" fmla="*/ 100 w 1485"/>
                <a:gd name="T5" fmla="*/ 1536 h 1536"/>
                <a:gd name="T6" fmla="*/ 696 w 1485"/>
                <a:gd name="T7" fmla="*/ 858 h 1536"/>
                <a:gd name="T8" fmla="*/ 1485 w 1485"/>
                <a:gd name="T9" fmla="*/ 858 h 1536"/>
                <a:gd name="T10" fmla="*/ 1485 w 1485"/>
                <a:gd name="T11" fmla="*/ 692 h 1536"/>
                <a:gd name="T12" fmla="*/ 743 w 1485"/>
                <a:gd name="T13" fmla="*/ 0 h 1536"/>
                <a:gd name="T14" fmla="*/ 211 w 1485"/>
                <a:gd name="T15" fmla="*/ 209 h 1536"/>
                <a:gd name="T16" fmla="*/ 0 w 1485"/>
                <a:gd name="T17" fmla="*/ 692 h 1536"/>
                <a:gd name="T18" fmla="*/ 0 w 1485"/>
                <a:gd name="T19" fmla="*/ 858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5" h="1536">
                  <a:moveTo>
                    <a:pt x="0" y="858"/>
                  </a:moveTo>
                  <a:lnTo>
                    <a:pt x="0" y="1190"/>
                  </a:lnTo>
                  <a:cubicBezTo>
                    <a:pt x="0" y="1311"/>
                    <a:pt x="35" y="1431"/>
                    <a:pt x="100" y="1536"/>
                  </a:cubicBezTo>
                  <a:cubicBezTo>
                    <a:pt x="447" y="1471"/>
                    <a:pt x="696" y="1187"/>
                    <a:pt x="696" y="858"/>
                  </a:cubicBezTo>
                  <a:lnTo>
                    <a:pt x="1485" y="858"/>
                  </a:lnTo>
                  <a:lnTo>
                    <a:pt x="1485" y="692"/>
                  </a:lnTo>
                  <a:cubicBezTo>
                    <a:pt x="1485" y="310"/>
                    <a:pt x="1153" y="0"/>
                    <a:pt x="743" y="0"/>
                  </a:cubicBezTo>
                  <a:cubicBezTo>
                    <a:pt x="543" y="0"/>
                    <a:pt x="351" y="76"/>
                    <a:pt x="211" y="209"/>
                  </a:cubicBezTo>
                  <a:cubicBezTo>
                    <a:pt x="76" y="339"/>
                    <a:pt x="0" y="512"/>
                    <a:pt x="0" y="692"/>
                  </a:cubicBezTo>
                  <a:lnTo>
                    <a:pt x="0" y="858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4" name="Line 343">
              <a:extLst>
                <a:ext uri="{FF2B5EF4-FFF2-40B4-BE49-F238E27FC236}">
                  <a16:creationId xmlns:a16="http://schemas.microsoft.com/office/drawing/2014/main" id="{6EEDD319-592B-4F1F-B6BC-1A6659B5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676" y="420688"/>
              <a:ext cx="6191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26" name="Reading">
            <a:extLst>
              <a:ext uri="{FF2B5EF4-FFF2-40B4-BE49-F238E27FC236}">
                <a16:creationId xmlns:a16="http://schemas.microsoft.com/office/drawing/2014/main" id="{4858CA49-1726-4307-A1E2-B9E8607F88AF}"/>
              </a:ext>
            </a:extLst>
          </p:cNvPr>
          <p:cNvGrpSpPr/>
          <p:nvPr/>
        </p:nvGrpSpPr>
        <p:grpSpPr>
          <a:xfrm>
            <a:off x="2047411" y="2364202"/>
            <a:ext cx="1008062" cy="1744663"/>
            <a:chOff x="1588" y="3175"/>
            <a:chExt cx="1008062" cy="1744663"/>
          </a:xfrm>
        </p:grpSpPr>
        <p:sp>
          <p:nvSpPr>
            <p:cNvPr id="408" name="AutoShape 345">
              <a:extLst>
                <a:ext uri="{FF2B5EF4-FFF2-40B4-BE49-F238E27FC236}">
                  <a16:creationId xmlns:a16="http://schemas.microsoft.com/office/drawing/2014/main" id="{67F75C7A-C1C8-4884-A4A2-81D5C94987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3175"/>
              <a:ext cx="1008062" cy="174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09" name="Freeform 347">
              <a:extLst>
                <a:ext uri="{FF2B5EF4-FFF2-40B4-BE49-F238E27FC236}">
                  <a16:creationId xmlns:a16="http://schemas.microsoft.com/office/drawing/2014/main" id="{B0AA4EDD-FD7B-4308-B263-4D4D5CAC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1190625"/>
              <a:ext cx="341312" cy="0"/>
            </a:xfrm>
            <a:custGeom>
              <a:avLst/>
              <a:gdLst>
                <a:gd name="T0" fmla="*/ 215 w 215"/>
                <a:gd name="T1" fmla="*/ 0 w 215"/>
                <a:gd name="T2" fmla="*/ 215 w 2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5">
                  <a:moveTo>
                    <a:pt x="215" y="0"/>
                  </a:moveTo>
                  <a:lnTo>
                    <a:pt x="0" y="0"/>
                  </a:lnTo>
                  <a:lnTo>
                    <a:pt x="215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0" name="Freeform 348">
              <a:extLst>
                <a:ext uri="{FF2B5EF4-FFF2-40B4-BE49-F238E27FC236}">
                  <a16:creationId xmlns:a16="http://schemas.microsoft.com/office/drawing/2014/main" id="{07851D40-18E4-47B0-AAEB-8A87A0F4D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563" y="881063"/>
              <a:ext cx="344487" cy="438150"/>
            </a:xfrm>
            <a:custGeom>
              <a:avLst/>
              <a:gdLst>
                <a:gd name="T0" fmla="*/ 0 w 217"/>
                <a:gd name="T1" fmla="*/ 0 h 276"/>
                <a:gd name="T2" fmla="*/ 0 w 217"/>
                <a:gd name="T3" fmla="*/ 276 h 276"/>
                <a:gd name="T4" fmla="*/ 217 w 217"/>
                <a:gd name="T5" fmla="*/ 0 h 276"/>
                <a:gd name="T6" fmla="*/ 217 w 217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276">
                  <a:moveTo>
                    <a:pt x="0" y="0"/>
                  </a:moveTo>
                  <a:lnTo>
                    <a:pt x="0" y="276"/>
                  </a:lnTo>
                  <a:moveTo>
                    <a:pt x="217" y="0"/>
                  </a:moveTo>
                  <a:lnTo>
                    <a:pt x="217" y="2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1" name="Line 349">
              <a:extLst>
                <a:ext uri="{FF2B5EF4-FFF2-40B4-BE49-F238E27FC236}">
                  <a16:creationId xmlns:a16="http://schemas.microsoft.com/office/drawing/2014/main" id="{56C52690-0B3D-4CC4-9E5F-27970ABEF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63" y="798513"/>
              <a:ext cx="0" cy="39211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2" name="Freeform 350">
              <a:extLst>
                <a:ext uri="{FF2B5EF4-FFF2-40B4-BE49-F238E27FC236}">
                  <a16:creationId xmlns:a16="http://schemas.microsoft.com/office/drawing/2014/main" id="{21A11D10-4E63-49A5-946C-C7E79430A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" y="290513"/>
              <a:ext cx="403225" cy="349250"/>
            </a:xfrm>
            <a:custGeom>
              <a:avLst/>
              <a:gdLst>
                <a:gd name="T0" fmla="*/ 0 w 1517"/>
                <a:gd name="T1" fmla="*/ 0 h 1319"/>
                <a:gd name="T2" fmla="*/ 865 w 1517"/>
                <a:gd name="T3" fmla="*/ 0 h 1319"/>
                <a:gd name="T4" fmla="*/ 1517 w 1517"/>
                <a:gd name="T5" fmla="*/ 798 h 1319"/>
                <a:gd name="T6" fmla="*/ 406 w 1517"/>
                <a:gd name="T7" fmla="*/ 1094 h 1319"/>
                <a:gd name="T8" fmla="*/ 0 w 1517"/>
                <a:gd name="T9" fmla="*/ 390 h 1319"/>
                <a:gd name="T10" fmla="*/ 0 w 1517"/>
                <a:gd name="T1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1319">
                  <a:moveTo>
                    <a:pt x="0" y="0"/>
                  </a:moveTo>
                  <a:lnTo>
                    <a:pt x="865" y="0"/>
                  </a:lnTo>
                  <a:cubicBezTo>
                    <a:pt x="865" y="388"/>
                    <a:pt x="1137" y="721"/>
                    <a:pt x="1517" y="798"/>
                  </a:cubicBezTo>
                  <a:cubicBezTo>
                    <a:pt x="1292" y="1186"/>
                    <a:pt x="794" y="1319"/>
                    <a:pt x="406" y="1094"/>
                  </a:cubicBezTo>
                  <a:cubicBezTo>
                    <a:pt x="155" y="948"/>
                    <a:pt x="0" y="680"/>
                    <a:pt x="0" y="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3" name="Freeform 351">
              <a:extLst>
                <a:ext uri="{FF2B5EF4-FFF2-40B4-BE49-F238E27FC236}">
                  <a16:creationId xmlns:a16="http://schemas.microsoft.com/office/drawing/2014/main" id="{F3DE308A-B840-4469-8BB8-68020FB62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" y="290513"/>
              <a:ext cx="403225" cy="349250"/>
            </a:xfrm>
            <a:custGeom>
              <a:avLst/>
              <a:gdLst>
                <a:gd name="T0" fmla="*/ 0 w 1517"/>
                <a:gd name="T1" fmla="*/ 0 h 1319"/>
                <a:gd name="T2" fmla="*/ 865 w 1517"/>
                <a:gd name="T3" fmla="*/ 0 h 1319"/>
                <a:gd name="T4" fmla="*/ 1517 w 1517"/>
                <a:gd name="T5" fmla="*/ 798 h 1319"/>
                <a:gd name="T6" fmla="*/ 406 w 1517"/>
                <a:gd name="T7" fmla="*/ 1094 h 1319"/>
                <a:gd name="T8" fmla="*/ 0 w 1517"/>
                <a:gd name="T9" fmla="*/ 390 h 1319"/>
                <a:gd name="T10" fmla="*/ 0 w 1517"/>
                <a:gd name="T1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1319">
                  <a:moveTo>
                    <a:pt x="0" y="0"/>
                  </a:moveTo>
                  <a:lnTo>
                    <a:pt x="865" y="0"/>
                  </a:lnTo>
                  <a:cubicBezTo>
                    <a:pt x="865" y="388"/>
                    <a:pt x="1137" y="721"/>
                    <a:pt x="1517" y="798"/>
                  </a:cubicBezTo>
                  <a:cubicBezTo>
                    <a:pt x="1292" y="1186"/>
                    <a:pt x="794" y="1319"/>
                    <a:pt x="406" y="1094"/>
                  </a:cubicBezTo>
                  <a:cubicBezTo>
                    <a:pt x="155" y="948"/>
                    <a:pt x="0" y="680"/>
                    <a:pt x="0" y="3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4" name="Freeform 352">
              <a:extLst>
                <a:ext uri="{FF2B5EF4-FFF2-40B4-BE49-F238E27FC236}">
                  <a16:creationId xmlns:a16="http://schemas.microsoft.com/office/drawing/2014/main" id="{891086B7-073E-4A9E-9FDC-D4C5CBC9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" y="23813"/>
              <a:ext cx="433387" cy="477838"/>
            </a:xfrm>
            <a:custGeom>
              <a:avLst/>
              <a:gdLst>
                <a:gd name="T0" fmla="*/ 1626 w 1626"/>
                <a:gd name="T1" fmla="*/ 1008 h 1806"/>
                <a:gd name="T2" fmla="*/ 1626 w 1626"/>
                <a:gd name="T3" fmla="*/ 1398 h 1806"/>
                <a:gd name="T4" fmla="*/ 1517 w 1626"/>
                <a:gd name="T5" fmla="*/ 1806 h 1806"/>
                <a:gd name="T6" fmla="*/ 865 w 1626"/>
                <a:gd name="T7" fmla="*/ 1008 h 1806"/>
                <a:gd name="T8" fmla="*/ 0 w 1626"/>
                <a:gd name="T9" fmla="*/ 1008 h 1806"/>
                <a:gd name="T10" fmla="*/ 0 w 1626"/>
                <a:gd name="T11" fmla="*/ 814 h 1806"/>
                <a:gd name="T12" fmla="*/ 813 w 1626"/>
                <a:gd name="T13" fmla="*/ 0 h 1806"/>
                <a:gd name="T14" fmla="*/ 1395 w 1626"/>
                <a:gd name="T15" fmla="*/ 246 h 1806"/>
                <a:gd name="T16" fmla="*/ 1626 w 1626"/>
                <a:gd name="T17" fmla="*/ 814 h 1806"/>
                <a:gd name="T18" fmla="*/ 1626 w 1626"/>
                <a:gd name="T19" fmla="*/ 100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1806">
                  <a:moveTo>
                    <a:pt x="1626" y="1008"/>
                  </a:moveTo>
                  <a:lnTo>
                    <a:pt x="1626" y="1398"/>
                  </a:lnTo>
                  <a:cubicBezTo>
                    <a:pt x="1626" y="1541"/>
                    <a:pt x="1589" y="1682"/>
                    <a:pt x="1517" y="1806"/>
                  </a:cubicBezTo>
                  <a:cubicBezTo>
                    <a:pt x="1137" y="1729"/>
                    <a:pt x="865" y="1396"/>
                    <a:pt x="865" y="1008"/>
                  </a:cubicBezTo>
                  <a:lnTo>
                    <a:pt x="0" y="1008"/>
                  </a:lnTo>
                  <a:lnTo>
                    <a:pt x="0" y="814"/>
                  </a:lnTo>
                  <a:cubicBezTo>
                    <a:pt x="0" y="365"/>
                    <a:pt x="364" y="0"/>
                    <a:pt x="813" y="0"/>
                  </a:cubicBezTo>
                  <a:cubicBezTo>
                    <a:pt x="1032" y="0"/>
                    <a:pt x="1242" y="89"/>
                    <a:pt x="1395" y="246"/>
                  </a:cubicBezTo>
                  <a:cubicBezTo>
                    <a:pt x="1543" y="398"/>
                    <a:pt x="1626" y="602"/>
                    <a:pt x="1626" y="814"/>
                  </a:cubicBezTo>
                  <a:lnTo>
                    <a:pt x="1626" y="100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5" name="Freeform 353">
              <a:extLst>
                <a:ext uri="{FF2B5EF4-FFF2-40B4-BE49-F238E27FC236}">
                  <a16:creationId xmlns:a16="http://schemas.microsoft.com/office/drawing/2014/main" id="{65B8DEC6-D0A5-42FD-9062-B0902EA95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" y="23813"/>
              <a:ext cx="431800" cy="477838"/>
            </a:xfrm>
            <a:custGeom>
              <a:avLst/>
              <a:gdLst>
                <a:gd name="T0" fmla="*/ 1626 w 1626"/>
                <a:gd name="T1" fmla="*/ 1008 h 1806"/>
                <a:gd name="T2" fmla="*/ 1626 w 1626"/>
                <a:gd name="T3" fmla="*/ 1398 h 1806"/>
                <a:gd name="T4" fmla="*/ 1517 w 1626"/>
                <a:gd name="T5" fmla="*/ 1806 h 1806"/>
                <a:gd name="T6" fmla="*/ 865 w 1626"/>
                <a:gd name="T7" fmla="*/ 1008 h 1806"/>
                <a:gd name="T8" fmla="*/ 0 w 1626"/>
                <a:gd name="T9" fmla="*/ 1008 h 1806"/>
                <a:gd name="T10" fmla="*/ 0 w 1626"/>
                <a:gd name="T11" fmla="*/ 814 h 1806"/>
                <a:gd name="T12" fmla="*/ 813 w 1626"/>
                <a:gd name="T13" fmla="*/ 0 h 1806"/>
                <a:gd name="T14" fmla="*/ 1395 w 1626"/>
                <a:gd name="T15" fmla="*/ 246 h 1806"/>
                <a:gd name="T16" fmla="*/ 1626 w 1626"/>
                <a:gd name="T17" fmla="*/ 814 h 1806"/>
                <a:gd name="T18" fmla="*/ 1626 w 1626"/>
                <a:gd name="T19" fmla="*/ 100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6" h="1806">
                  <a:moveTo>
                    <a:pt x="1626" y="1008"/>
                  </a:moveTo>
                  <a:lnTo>
                    <a:pt x="1626" y="1398"/>
                  </a:lnTo>
                  <a:cubicBezTo>
                    <a:pt x="1626" y="1541"/>
                    <a:pt x="1589" y="1682"/>
                    <a:pt x="1517" y="1806"/>
                  </a:cubicBezTo>
                  <a:cubicBezTo>
                    <a:pt x="1137" y="1729"/>
                    <a:pt x="865" y="1396"/>
                    <a:pt x="865" y="1008"/>
                  </a:cubicBezTo>
                  <a:lnTo>
                    <a:pt x="0" y="1008"/>
                  </a:lnTo>
                  <a:lnTo>
                    <a:pt x="0" y="814"/>
                  </a:lnTo>
                  <a:cubicBezTo>
                    <a:pt x="0" y="365"/>
                    <a:pt x="364" y="0"/>
                    <a:pt x="813" y="0"/>
                  </a:cubicBezTo>
                  <a:cubicBezTo>
                    <a:pt x="1032" y="0"/>
                    <a:pt x="1242" y="89"/>
                    <a:pt x="1395" y="246"/>
                  </a:cubicBezTo>
                  <a:cubicBezTo>
                    <a:pt x="1543" y="398"/>
                    <a:pt x="1626" y="602"/>
                    <a:pt x="1626" y="814"/>
                  </a:cubicBezTo>
                  <a:lnTo>
                    <a:pt x="1626" y="1008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6" name="Rectangle 354">
              <a:extLst>
                <a:ext uri="{FF2B5EF4-FFF2-40B4-BE49-F238E27FC236}">
                  <a16:creationId xmlns:a16="http://schemas.microsoft.com/office/drawing/2014/main" id="{7596A373-9131-4440-8558-1A01CD592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109538"/>
              <a:ext cx="217487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7" name="Freeform 355">
              <a:extLst>
                <a:ext uri="{FF2B5EF4-FFF2-40B4-BE49-F238E27FC236}">
                  <a16:creationId xmlns:a16="http://schemas.microsoft.com/office/drawing/2014/main" id="{E75D6FB8-DD94-4F92-8E0C-CA5CBCABA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0" y="112713"/>
              <a:ext cx="211137" cy="444500"/>
            </a:xfrm>
            <a:custGeom>
              <a:avLst/>
              <a:gdLst>
                <a:gd name="T0" fmla="*/ 0 w 800"/>
                <a:gd name="T1" fmla="*/ 1594 h 1681"/>
                <a:gd name="T2" fmla="*/ 88 w 800"/>
                <a:gd name="T3" fmla="*/ 1471 h 1681"/>
                <a:gd name="T4" fmla="*/ 197 w 800"/>
                <a:gd name="T5" fmla="*/ 1063 h 1681"/>
                <a:gd name="T6" fmla="*/ 197 w 800"/>
                <a:gd name="T7" fmla="*/ 479 h 1681"/>
                <a:gd name="T8" fmla="*/ 110 w 800"/>
                <a:gd name="T9" fmla="*/ 111 h 1681"/>
                <a:gd name="T10" fmla="*/ 358 w 800"/>
                <a:gd name="T11" fmla="*/ 52 h 1681"/>
                <a:gd name="T12" fmla="*/ 444 w 800"/>
                <a:gd name="T13" fmla="*/ 222 h 1681"/>
                <a:gd name="T14" fmla="*/ 444 w 800"/>
                <a:gd name="T15" fmla="*/ 1177 h 1681"/>
                <a:gd name="T16" fmla="*/ 660 w 800"/>
                <a:gd name="T17" fmla="*/ 1321 h 1681"/>
                <a:gd name="T18" fmla="*/ 734 w 800"/>
                <a:gd name="T19" fmla="*/ 1634 h 1681"/>
                <a:gd name="T20" fmla="*/ 696 w 800"/>
                <a:gd name="T21" fmla="*/ 1681 h 1681"/>
                <a:gd name="T22" fmla="*/ 0 w 800"/>
                <a:gd name="T23" fmla="*/ 1594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1681">
                  <a:moveTo>
                    <a:pt x="0" y="1594"/>
                  </a:moveTo>
                  <a:cubicBezTo>
                    <a:pt x="33" y="1556"/>
                    <a:pt x="63" y="1515"/>
                    <a:pt x="88" y="1471"/>
                  </a:cubicBezTo>
                  <a:cubicBezTo>
                    <a:pt x="160" y="1347"/>
                    <a:pt x="197" y="1206"/>
                    <a:pt x="197" y="1063"/>
                  </a:cubicBezTo>
                  <a:lnTo>
                    <a:pt x="197" y="479"/>
                  </a:lnTo>
                  <a:cubicBezTo>
                    <a:pt x="197" y="351"/>
                    <a:pt x="167" y="225"/>
                    <a:pt x="110" y="111"/>
                  </a:cubicBezTo>
                  <a:cubicBezTo>
                    <a:pt x="162" y="26"/>
                    <a:pt x="273" y="0"/>
                    <a:pt x="358" y="52"/>
                  </a:cubicBezTo>
                  <a:cubicBezTo>
                    <a:pt x="416" y="88"/>
                    <a:pt x="449" y="154"/>
                    <a:pt x="444" y="222"/>
                  </a:cubicBezTo>
                  <a:lnTo>
                    <a:pt x="444" y="1177"/>
                  </a:lnTo>
                  <a:cubicBezTo>
                    <a:pt x="475" y="1269"/>
                    <a:pt x="563" y="1327"/>
                    <a:pt x="660" y="1321"/>
                  </a:cubicBezTo>
                  <a:cubicBezTo>
                    <a:pt x="766" y="1387"/>
                    <a:pt x="800" y="1527"/>
                    <a:pt x="734" y="1634"/>
                  </a:cubicBezTo>
                  <a:cubicBezTo>
                    <a:pt x="724" y="1651"/>
                    <a:pt x="711" y="1667"/>
                    <a:pt x="696" y="1681"/>
                  </a:cubicBezTo>
                  <a:lnTo>
                    <a:pt x="0" y="159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8" name="Rectangle 356">
              <a:extLst>
                <a:ext uri="{FF2B5EF4-FFF2-40B4-BE49-F238E27FC236}">
                  <a16:creationId xmlns:a16="http://schemas.microsoft.com/office/drawing/2014/main" id="{6DC2329F-2E91-48FA-9CBD-F2272EBB8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109538"/>
              <a:ext cx="217487" cy="452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19" name="Freeform 357">
              <a:extLst>
                <a:ext uri="{FF2B5EF4-FFF2-40B4-BE49-F238E27FC236}">
                  <a16:creationId xmlns:a16="http://schemas.microsoft.com/office/drawing/2014/main" id="{C4C0FB87-4497-4AC7-B371-7176802DC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112713"/>
              <a:ext cx="212725" cy="444500"/>
            </a:xfrm>
            <a:custGeom>
              <a:avLst/>
              <a:gdLst>
                <a:gd name="T0" fmla="*/ 0 w 800"/>
                <a:gd name="T1" fmla="*/ 1594 h 1681"/>
                <a:gd name="T2" fmla="*/ 88 w 800"/>
                <a:gd name="T3" fmla="*/ 1471 h 1681"/>
                <a:gd name="T4" fmla="*/ 197 w 800"/>
                <a:gd name="T5" fmla="*/ 1063 h 1681"/>
                <a:gd name="T6" fmla="*/ 197 w 800"/>
                <a:gd name="T7" fmla="*/ 479 h 1681"/>
                <a:gd name="T8" fmla="*/ 110 w 800"/>
                <a:gd name="T9" fmla="*/ 111 h 1681"/>
                <a:gd name="T10" fmla="*/ 358 w 800"/>
                <a:gd name="T11" fmla="*/ 52 h 1681"/>
                <a:gd name="T12" fmla="*/ 444 w 800"/>
                <a:gd name="T13" fmla="*/ 222 h 1681"/>
                <a:gd name="T14" fmla="*/ 444 w 800"/>
                <a:gd name="T15" fmla="*/ 1177 h 1681"/>
                <a:gd name="T16" fmla="*/ 660 w 800"/>
                <a:gd name="T17" fmla="*/ 1321 h 1681"/>
                <a:gd name="T18" fmla="*/ 734 w 800"/>
                <a:gd name="T19" fmla="*/ 1634 h 1681"/>
                <a:gd name="T20" fmla="*/ 696 w 800"/>
                <a:gd name="T21" fmla="*/ 1681 h 1681"/>
                <a:gd name="T22" fmla="*/ 0 w 800"/>
                <a:gd name="T23" fmla="*/ 1594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0" h="1681">
                  <a:moveTo>
                    <a:pt x="0" y="1594"/>
                  </a:moveTo>
                  <a:cubicBezTo>
                    <a:pt x="33" y="1556"/>
                    <a:pt x="63" y="1515"/>
                    <a:pt x="88" y="1471"/>
                  </a:cubicBezTo>
                  <a:cubicBezTo>
                    <a:pt x="160" y="1347"/>
                    <a:pt x="197" y="1206"/>
                    <a:pt x="197" y="1063"/>
                  </a:cubicBezTo>
                  <a:lnTo>
                    <a:pt x="197" y="479"/>
                  </a:lnTo>
                  <a:cubicBezTo>
                    <a:pt x="197" y="351"/>
                    <a:pt x="167" y="225"/>
                    <a:pt x="110" y="111"/>
                  </a:cubicBezTo>
                  <a:cubicBezTo>
                    <a:pt x="162" y="26"/>
                    <a:pt x="273" y="0"/>
                    <a:pt x="358" y="52"/>
                  </a:cubicBezTo>
                  <a:cubicBezTo>
                    <a:pt x="416" y="88"/>
                    <a:pt x="449" y="154"/>
                    <a:pt x="444" y="222"/>
                  </a:cubicBezTo>
                  <a:lnTo>
                    <a:pt x="444" y="1177"/>
                  </a:lnTo>
                  <a:cubicBezTo>
                    <a:pt x="475" y="1269"/>
                    <a:pt x="563" y="1327"/>
                    <a:pt x="660" y="1321"/>
                  </a:cubicBezTo>
                  <a:cubicBezTo>
                    <a:pt x="766" y="1387"/>
                    <a:pt x="800" y="1527"/>
                    <a:pt x="734" y="1634"/>
                  </a:cubicBezTo>
                  <a:cubicBezTo>
                    <a:pt x="724" y="1651"/>
                    <a:pt x="711" y="1667"/>
                    <a:pt x="696" y="1681"/>
                  </a:cubicBezTo>
                  <a:lnTo>
                    <a:pt x="0" y="1594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0" name="Line 358">
              <a:extLst>
                <a:ext uri="{FF2B5EF4-FFF2-40B4-BE49-F238E27FC236}">
                  <a16:creationId xmlns:a16="http://schemas.microsoft.com/office/drawing/2014/main" id="{D6270699-0230-4911-974D-806D74D60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325" y="800100"/>
              <a:ext cx="0" cy="925513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1" name="Line 359">
              <a:extLst>
                <a:ext uri="{FF2B5EF4-FFF2-40B4-BE49-F238E27FC236}">
                  <a16:creationId xmlns:a16="http://schemas.microsoft.com/office/drawing/2014/main" id="{B935A371-633E-4A0F-8355-5F792737F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8" y="1303338"/>
              <a:ext cx="328612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2" name="Line 360">
              <a:extLst>
                <a:ext uri="{FF2B5EF4-FFF2-40B4-BE49-F238E27FC236}">
                  <a16:creationId xmlns:a16="http://schemas.microsoft.com/office/drawing/2014/main" id="{58930D8C-DC25-47A7-918F-57BF39D9D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4700" y="800100"/>
              <a:ext cx="0" cy="925513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3" name="Line 361">
              <a:extLst>
                <a:ext uri="{FF2B5EF4-FFF2-40B4-BE49-F238E27FC236}">
                  <a16:creationId xmlns:a16="http://schemas.microsoft.com/office/drawing/2014/main" id="{16C1AE9F-8FA4-4D31-9C60-6B98C2762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25" y="669925"/>
              <a:ext cx="249237" cy="301625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4" name="Freeform 362">
              <a:extLst>
                <a:ext uri="{FF2B5EF4-FFF2-40B4-BE49-F238E27FC236}">
                  <a16:creationId xmlns:a16="http://schemas.microsoft.com/office/drawing/2014/main" id="{E21DCD3D-3093-40EA-90C4-43C65121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622300"/>
              <a:ext cx="706437" cy="709613"/>
            </a:xfrm>
            <a:custGeom>
              <a:avLst/>
              <a:gdLst>
                <a:gd name="T0" fmla="*/ 2658 w 2658"/>
                <a:gd name="T1" fmla="*/ 2682 h 2682"/>
                <a:gd name="T2" fmla="*/ 2658 w 2658"/>
                <a:gd name="T3" fmla="*/ 1318 h 2682"/>
                <a:gd name="T4" fmla="*/ 1340 w 2658"/>
                <a:gd name="T5" fmla="*/ 0 h 2682"/>
                <a:gd name="T6" fmla="*/ 27 w 2658"/>
                <a:gd name="T7" fmla="*/ 1200 h 2682"/>
                <a:gd name="T8" fmla="*/ 21 w 2658"/>
                <a:gd name="T9" fmla="*/ 1318 h 2682"/>
                <a:gd name="T10" fmla="*/ 0 w 2658"/>
                <a:gd name="T11" fmla="*/ 1318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8" h="2682">
                  <a:moveTo>
                    <a:pt x="2658" y="2682"/>
                  </a:moveTo>
                  <a:lnTo>
                    <a:pt x="2658" y="1318"/>
                  </a:lnTo>
                  <a:cubicBezTo>
                    <a:pt x="2658" y="590"/>
                    <a:pt x="2068" y="0"/>
                    <a:pt x="1340" y="0"/>
                  </a:cubicBezTo>
                  <a:cubicBezTo>
                    <a:pt x="657" y="0"/>
                    <a:pt x="88" y="521"/>
                    <a:pt x="27" y="1200"/>
                  </a:cubicBezTo>
                  <a:cubicBezTo>
                    <a:pt x="23" y="1240"/>
                    <a:pt x="21" y="1279"/>
                    <a:pt x="21" y="1318"/>
                  </a:cubicBezTo>
                  <a:lnTo>
                    <a:pt x="0" y="131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25" name="Line 363">
              <a:extLst>
                <a:ext uri="{FF2B5EF4-FFF2-40B4-BE49-F238E27FC236}">
                  <a16:creationId xmlns:a16="http://schemas.microsoft.com/office/drawing/2014/main" id="{72831AAC-F18A-43D7-B287-AF2F671D8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900" y="630238"/>
              <a:ext cx="79375" cy="9366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47" name="Person G">
            <a:extLst>
              <a:ext uri="{FF2B5EF4-FFF2-40B4-BE49-F238E27FC236}">
                <a16:creationId xmlns:a16="http://schemas.microsoft.com/office/drawing/2014/main" id="{90A1760D-8882-453E-B656-D616997C5C82}"/>
              </a:ext>
            </a:extLst>
          </p:cNvPr>
          <p:cNvGrpSpPr/>
          <p:nvPr/>
        </p:nvGrpSpPr>
        <p:grpSpPr>
          <a:xfrm>
            <a:off x="3583575" y="4445893"/>
            <a:ext cx="825500" cy="1778000"/>
            <a:chOff x="0" y="1588"/>
            <a:chExt cx="825500" cy="1778000"/>
          </a:xfrm>
        </p:grpSpPr>
        <p:sp>
          <p:nvSpPr>
            <p:cNvPr id="429" name="AutoShape 365">
              <a:extLst>
                <a:ext uri="{FF2B5EF4-FFF2-40B4-BE49-F238E27FC236}">
                  <a16:creationId xmlns:a16="http://schemas.microsoft.com/office/drawing/2014/main" id="{C6524AE8-0040-4498-B504-0DBF35885ED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588"/>
              <a:ext cx="825500" cy="177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0" name="Freeform 367">
              <a:extLst>
                <a:ext uri="{FF2B5EF4-FFF2-40B4-BE49-F238E27FC236}">
                  <a16:creationId xmlns:a16="http://schemas.microsoft.com/office/drawing/2014/main" id="{E43C883F-DA64-4CB2-9BD2-C86F077D0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" y="617538"/>
              <a:ext cx="701675" cy="709613"/>
            </a:xfrm>
            <a:custGeom>
              <a:avLst/>
              <a:gdLst>
                <a:gd name="T0" fmla="*/ 2637 w 2637"/>
                <a:gd name="T1" fmla="*/ 2681 h 2681"/>
                <a:gd name="T2" fmla="*/ 2637 w 2637"/>
                <a:gd name="T3" fmla="*/ 1318 h 2681"/>
                <a:gd name="T4" fmla="*/ 1319 w 2637"/>
                <a:gd name="T5" fmla="*/ 0 h 2681"/>
                <a:gd name="T6" fmla="*/ 0 w 2637"/>
                <a:gd name="T7" fmla="*/ 1318 h 2681"/>
                <a:gd name="T8" fmla="*/ 0 w 2637"/>
                <a:gd name="T9" fmla="*/ 2681 h 2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1">
                  <a:moveTo>
                    <a:pt x="2637" y="2681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9" y="0"/>
                  </a:cubicBezTo>
                  <a:cubicBezTo>
                    <a:pt x="591" y="0"/>
                    <a:pt x="0" y="590"/>
                    <a:pt x="0" y="1318"/>
                  </a:cubicBezTo>
                  <a:lnTo>
                    <a:pt x="0" y="2681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1" name="Line 368">
              <a:extLst>
                <a:ext uri="{FF2B5EF4-FFF2-40B4-BE49-F238E27FC236}">
                  <a16:creationId xmlns:a16="http://schemas.microsoft.com/office/drawing/2014/main" id="{003CCA26-8B10-4DFB-BB18-F376F2400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63" y="855663"/>
              <a:ext cx="3349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2" name="Line 369">
              <a:extLst>
                <a:ext uri="{FF2B5EF4-FFF2-40B4-BE49-F238E27FC236}">
                  <a16:creationId xmlns:a16="http://schemas.microsoft.com/office/drawing/2014/main" id="{B1CBB80F-A74A-4BE2-B056-5A3C47425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63" y="676276"/>
              <a:ext cx="0" cy="108426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3" name="Line 370">
              <a:extLst>
                <a:ext uri="{FF2B5EF4-FFF2-40B4-BE49-F238E27FC236}">
                  <a16:creationId xmlns:a16="http://schemas.microsoft.com/office/drawing/2014/main" id="{0A342FA7-B212-4110-9064-EF88E65E5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" y="676276"/>
              <a:ext cx="0" cy="108426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4" name="Line 371">
              <a:extLst>
                <a:ext uri="{FF2B5EF4-FFF2-40B4-BE49-F238E27FC236}">
                  <a16:creationId xmlns:a16="http://schemas.microsoft.com/office/drawing/2014/main" id="{D348A13D-44CE-4C99-9499-28EA4ACFD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38" y="998538"/>
              <a:ext cx="3349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5" name="Line 372">
              <a:extLst>
                <a:ext uri="{FF2B5EF4-FFF2-40B4-BE49-F238E27FC236}">
                  <a16:creationId xmlns:a16="http://schemas.microsoft.com/office/drawing/2014/main" id="{14E900FA-616A-43DE-A1CF-654B37475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75" y="1431926"/>
              <a:ext cx="3349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6" name="Freeform 373">
              <a:extLst>
                <a:ext uri="{FF2B5EF4-FFF2-40B4-BE49-F238E27FC236}">
                  <a16:creationId xmlns:a16="http://schemas.microsoft.com/office/drawing/2014/main" id="{03E29657-658D-4501-8F02-98E6FB6D6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13" y="22226"/>
              <a:ext cx="604838" cy="300038"/>
            </a:xfrm>
            <a:custGeom>
              <a:avLst/>
              <a:gdLst>
                <a:gd name="T0" fmla="*/ 381 w 381"/>
                <a:gd name="T1" fmla="*/ 189 h 189"/>
                <a:gd name="T2" fmla="*/ 190 w 381"/>
                <a:gd name="T3" fmla="*/ 0 h 189"/>
                <a:gd name="T4" fmla="*/ 0 w 381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1" h="189">
                  <a:moveTo>
                    <a:pt x="381" y="189"/>
                  </a:moveTo>
                  <a:cubicBezTo>
                    <a:pt x="381" y="85"/>
                    <a:pt x="295" y="0"/>
                    <a:pt x="190" y="0"/>
                  </a:cubicBezTo>
                  <a:cubicBezTo>
                    <a:pt x="85" y="0"/>
                    <a:pt x="0" y="85"/>
                    <a:pt x="0" y="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7" name="Rectangle 374">
              <a:extLst>
                <a:ext uri="{FF2B5EF4-FFF2-40B4-BE49-F238E27FC236}">
                  <a16:creationId xmlns:a16="http://schemas.microsoft.com/office/drawing/2014/main" id="{3A83E87B-5040-49FC-BC42-D8111935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8" y="322263"/>
              <a:ext cx="904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8" name="Rectangle 375">
              <a:extLst>
                <a:ext uri="{FF2B5EF4-FFF2-40B4-BE49-F238E27FC236}">
                  <a16:creationId xmlns:a16="http://schemas.microsoft.com/office/drawing/2014/main" id="{D9D04DD0-DF87-4937-8563-857DBC83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8" y="322263"/>
              <a:ext cx="90488" cy="128588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39" name="Rectangle 376">
              <a:extLst>
                <a:ext uri="{FF2B5EF4-FFF2-40B4-BE49-F238E27FC236}">
                  <a16:creationId xmlns:a16="http://schemas.microsoft.com/office/drawing/2014/main" id="{ED424F4D-E554-4E4E-A6AF-8F1F5E75D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322263"/>
              <a:ext cx="904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0" name="Rectangle 377">
              <a:extLst>
                <a:ext uri="{FF2B5EF4-FFF2-40B4-BE49-F238E27FC236}">
                  <a16:creationId xmlns:a16="http://schemas.microsoft.com/office/drawing/2014/main" id="{F98739F6-DFDE-464D-B9BA-602684EF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322263"/>
              <a:ext cx="90488" cy="128588"/>
            </a:xfrm>
            <a:prstGeom prst="rect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1" name="Freeform 378">
              <a:extLst>
                <a:ext uri="{FF2B5EF4-FFF2-40B4-BE49-F238E27FC236}">
                  <a16:creationId xmlns:a16="http://schemas.microsoft.com/office/drawing/2014/main" id="{16ABC61F-FDB0-4363-90AE-EB48C2FC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3" y="477838"/>
              <a:ext cx="171450" cy="46038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2" name="Freeform 379">
              <a:extLst>
                <a:ext uri="{FF2B5EF4-FFF2-40B4-BE49-F238E27FC236}">
                  <a16:creationId xmlns:a16="http://schemas.microsoft.com/office/drawing/2014/main" id="{5C4C18DF-98F6-4C77-A8E4-A66D484CF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3" y="477838"/>
              <a:ext cx="171450" cy="46038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3" name="Freeform 380">
              <a:extLst>
                <a:ext uri="{FF2B5EF4-FFF2-40B4-BE49-F238E27FC236}">
                  <a16:creationId xmlns:a16="http://schemas.microsoft.com/office/drawing/2014/main" id="{2564E102-0165-41D8-A1E0-80580DF78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" y="163513"/>
              <a:ext cx="114300" cy="146050"/>
            </a:xfrm>
            <a:custGeom>
              <a:avLst/>
              <a:gdLst>
                <a:gd name="T0" fmla="*/ 72 w 72"/>
                <a:gd name="T1" fmla="*/ 92 h 92"/>
                <a:gd name="T2" fmla="*/ 0 w 72"/>
                <a:gd name="T3" fmla="*/ 0 h 92"/>
                <a:gd name="T4" fmla="*/ 0 w 72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92">
                  <a:moveTo>
                    <a:pt x="72" y="92"/>
                  </a:moveTo>
                  <a:lnTo>
                    <a:pt x="0" y="0"/>
                  </a:lnTo>
                  <a:lnTo>
                    <a:pt x="0" y="92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4" name="Line 381">
              <a:extLst>
                <a:ext uri="{FF2B5EF4-FFF2-40B4-BE49-F238E27FC236}">
                  <a16:creationId xmlns:a16="http://schemas.microsoft.com/office/drawing/2014/main" id="{08C9C94F-E741-4D4C-8600-886D2A1E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8" y="309563"/>
              <a:ext cx="1571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5" name="Line 382">
              <a:extLst>
                <a:ext uri="{FF2B5EF4-FFF2-40B4-BE49-F238E27FC236}">
                  <a16:creationId xmlns:a16="http://schemas.microsoft.com/office/drawing/2014/main" id="{06F88789-D98F-4584-8E16-121661456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25" y="309563"/>
              <a:ext cx="1571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46" name="Freeform 383">
              <a:extLst>
                <a:ext uri="{FF2B5EF4-FFF2-40B4-BE49-F238E27FC236}">
                  <a16:creationId xmlns:a16="http://schemas.microsoft.com/office/drawing/2014/main" id="{8F12027F-6ED2-47B1-93E5-F81FA51B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639763"/>
              <a:ext cx="215900" cy="107950"/>
            </a:xfrm>
            <a:custGeom>
              <a:avLst/>
              <a:gdLst>
                <a:gd name="T0" fmla="*/ 0 w 136"/>
                <a:gd name="T1" fmla="*/ 0 h 68"/>
                <a:gd name="T2" fmla="*/ 68 w 136"/>
                <a:gd name="T3" fmla="*/ 68 h 68"/>
                <a:gd name="T4" fmla="*/ 136 w 136"/>
                <a:gd name="T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68">
                  <a:moveTo>
                    <a:pt x="0" y="0"/>
                  </a:moveTo>
                  <a:cubicBezTo>
                    <a:pt x="0" y="38"/>
                    <a:pt x="30" y="68"/>
                    <a:pt x="68" y="68"/>
                  </a:cubicBezTo>
                  <a:cubicBezTo>
                    <a:pt x="106" y="68"/>
                    <a:pt x="136" y="38"/>
                    <a:pt x="136" y="0"/>
                  </a:cubicBez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66" name="Person H">
            <a:extLst>
              <a:ext uri="{FF2B5EF4-FFF2-40B4-BE49-F238E27FC236}">
                <a16:creationId xmlns:a16="http://schemas.microsoft.com/office/drawing/2014/main" id="{9F8E41F9-22AC-437F-BA90-02D69B937AB3}"/>
              </a:ext>
            </a:extLst>
          </p:cNvPr>
          <p:cNvGrpSpPr/>
          <p:nvPr/>
        </p:nvGrpSpPr>
        <p:grpSpPr>
          <a:xfrm>
            <a:off x="2022948" y="4495106"/>
            <a:ext cx="841375" cy="1728787"/>
            <a:chOff x="1588" y="1588"/>
            <a:chExt cx="841375" cy="1728787"/>
          </a:xfrm>
        </p:grpSpPr>
        <p:sp>
          <p:nvSpPr>
            <p:cNvPr id="450" name="AutoShape 385">
              <a:extLst>
                <a:ext uri="{FF2B5EF4-FFF2-40B4-BE49-F238E27FC236}">
                  <a16:creationId xmlns:a16="http://schemas.microsoft.com/office/drawing/2014/main" id="{96C4A562-9617-44DE-BC6E-E0F6A789C58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8" y="1588"/>
              <a:ext cx="841375" cy="172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1" name="Freeform 387">
              <a:extLst>
                <a:ext uri="{FF2B5EF4-FFF2-40B4-BE49-F238E27FC236}">
                  <a16:creationId xmlns:a16="http://schemas.microsoft.com/office/drawing/2014/main" id="{8403FFFE-BDAC-4C94-9FA2-A876DEF59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441325"/>
              <a:ext cx="171450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6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2" name="Freeform 388">
              <a:extLst>
                <a:ext uri="{FF2B5EF4-FFF2-40B4-BE49-F238E27FC236}">
                  <a16:creationId xmlns:a16="http://schemas.microsoft.com/office/drawing/2014/main" id="{62D6AC18-8B73-48B2-BBDA-67EE2768A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1" y="441325"/>
              <a:ext cx="173038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6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3" name="Freeform 389">
              <a:extLst>
                <a:ext uri="{FF2B5EF4-FFF2-40B4-BE49-F238E27FC236}">
                  <a16:creationId xmlns:a16="http://schemas.microsoft.com/office/drawing/2014/main" id="{560AA7C2-2439-4CB5-93E6-F55753E6C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63" y="41275"/>
              <a:ext cx="431800" cy="585787"/>
            </a:xfrm>
            <a:custGeom>
              <a:avLst/>
              <a:gdLst>
                <a:gd name="T0" fmla="*/ 1627 w 1627"/>
                <a:gd name="T1" fmla="*/ 1398 h 2211"/>
                <a:gd name="T2" fmla="*/ 1627 w 1627"/>
                <a:gd name="T3" fmla="*/ 814 h 2211"/>
                <a:gd name="T4" fmla="*/ 813 w 1627"/>
                <a:gd name="T5" fmla="*/ 0 h 2211"/>
                <a:gd name="T6" fmla="*/ 0 w 1627"/>
                <a:gd name="T7" fmla="*/ 814 h 2211"/>
                <a:gd name="T8" fmla="*/ 0 w 1627"/>
                <a:gd name="T9" fmla="*/ 1398 h 2211"/>
                <a:gd name="T10" fmla="*/ 813 w 1627"/>
                <a:gd name="T11" fmla="*/ 2211 h 2211"/>
                <a:gd name="T12" fmla="*/ 1627 w 1627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" h="2211">
                  <a:moveTo>
                    <a:pt x="1627" y="1398"/>
                  </a:moveTo>
                  <a:lnTo>
                    <a:pt x="1627" y="814"/>
                  </a:lnTo>
                  <a:cubicBezTo>
                    <a:pt x="1627" y="365"/>
                    <a:pt x="1263" y="0"/>
                    <a:pt x="813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3" y="2211"/>
                    <a:pt x="1627" y="1847"/>
                    <a:pt x="1627" y="1398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4" name="Freeform 390">
              <a:extLst>
                <a:ext uri="{FF2B5EF4-FFF2-40B4-BE49-F238E27FC236}">
                  <a16:creationId xmlns:a16="http://schemas.microsoft.com/office/drawing/2014/main" id="{631B9ABF-57F0-439D-B9A9-A8CEB9C51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" y="22225"/>
              <a:ext cx="803275" cy="593725"/>
            </a:xfrm>
            <a:custGeom>
              <a:avLst/>
              <a:gdLst>
                <a:gd name="T0" fmla="*/ 2416 w 3024"/>
                <a:gd name="T1" fmla="*/ 883 h 2241"/>
                <a:gd name="T2" fmla="*/ 2408 w 3024"/>
                <a:gd name="T3" fmla="*/ 814 h 2241"/>
                <a:gd name="T4" fmla="*/ 1520 w 3024"/>
                <a:gd name="T5" fmla="*/ 0 h 2241"/>
                <a:gd name="T6" fmla="*/ 1506 w 3024"/>
                <a:gd name="T7" fmla="*/ 1 h 2241"/>
                <a:gd name="T8" fmla="*/ 633 w 3024"/>
                <a:gd name="T9" fmla="*/ 814 h 2241"/>
                <a:gd name="T10" fmla="*/ 633 w 3024"/>
                <a:gd name="T11" fmla="*/ 918 h 2241"/>
                <a:gd name="T12" fmla="*/ 594 w 3024"/>
                <a:gd name="T13" fmla="*/ 1153 h 2241"/>
                <a:gd name="T14" fmla="*/ 0 w 3024"/>
                <a:gd name="T15" fmla="*/ 1579 h 2241"/>
                <a:gd name="T16" fmla="*/ 975 w 3024"/>
                <a:gd name="T17" fmla="*/ 1982 h 2241"/>
                <a:gd name="T18" fmla="*/ 764 w 3024"/>
                <a:gd name="T19" fmla="*/ 1440 h 2241"/>
                <a:gd name="T20" fmla="*/ 741 w 3024"/>
                <a:gd name="T21" fmla="*/ 977 h 2241"/>
                <a:gd name="T22" fmla="*/ 1473 w 3024"/>
                <a:gd name="T23" fmla="*/ 563 h 2241"/>
                <a:gd name="T24" fmla="*/ 1478 w 3024"/>
                <a:gd name="T25" fmla="*/ 545 h 2241"/>
                <a:gd name="T26" fmla="*/ 2175 w 3024"/>
                <a:gd name="T27" fmla="*/ 997 h 2241"/>
                <a:gd name="T28" fmla="*/ 2253 w 3024"/>
                <a:gd name="T29" fmla="*/ 963 h 2241"/>
                <a:gd name="T30" fmla="*/ 2280 w 3024"/>
                <a:gd name="T31" fmla="*/ 1296 h 2241"/>
                <a:gd name="T32" fmla="*/ 2075 w 3024"/>
                <a:gd name="T33" fmla="*/ 1908 h 2241"/>
                <a:gd name="T34" fmla="*/ 3024 w 3024"/>
                <a:gd name="T35" fmla="*/ 1545 h 2241"/>
                <a:gd name="T36" fmla="*/ 2431 w 3024"/>
                <a:gd name="T37" fmla="*/ 1118 h 2241"/>
                <a:gd name="T38" fmla="*/ 2416 w 3024"/>
                <a:gd name="T39" fmla="*/ 883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4" h="2241">
                  <a:moveTo>
                    <a:pt x="2416" y="883"/>
                  </a:moveTo>
                  <a:lnTo>
                    <a:pt x="2408" y="814"/>
                  </a:lnTo>
                  <a:cubicBezTo>
                    <a:pt x="2408" y="365"/>
                    <a:pt x="2010" y="0"/>
                    <a:pt x="1520" y="0"/>
                  </a:cubicBezTo>
                  <a:cubicBezTo>
                    <a:pt x="1515" y="0"/>
                    <a:pt x="1511" y="1"/>
                    <a:pt x="1506" y="1"/>
                  </a:cubicBezTo>
                  <a:cubicBezTo>
                    <a:pt x="1021" y="8"/>
                    <a:pt x="633" y="370"/>
                    <a:pt x="633" y="814"/>
                  </a:cubicBezTo>
                  <a:lnTo>
                    <a:pt x="633" y="918"/>
                  </a:lnTo>
                  <a:lnTo>
                    <a:pt x="594" y="1153"/>
                  </a:lnTo>
                  <a:cubicBezTo>
                    <a:pt x="504" y="1497"/>
                    <a:pt x="245" y="1683"/>
                    <a:pt x="0" y="1579"/>
                  </a:cubicBezTo>
                  <a:cubicBezTo>
                    <a:pt x="198" y="2065"/>
                    <a:pt x="624" y="2241"/>
                    <a:pt x="975" y="1982"/>
                  </a:cubicBezTo>
                  <a:cubicBezTo>
                    <a:pt x="879" y="1838"/>
                    <a:pt x="808" y="1655"/>
                    <a:pt x="764" y="1440"/>
                  </a:cubicBezTo>
                  <a:lnTo>
                    <a:pt x="741" y="977"/>
                  </a:lnTo>
                  <a:cubicBezTo>
                    <a:pt x="1044" y="1099"/>
                    <a:pt x="1372" y="913"/>
                    <a:pt x="1473" y="563"/>
                  </a:cubicBezTo>
                  <a:cubicBezTo>
                    <a:pt x="1475" y="557"/>
                    <a:pt x="1476" y="551"/>
                    <a:pt x="1478" y="545"/>
                  </a:cubicBezTo>
                  <a:cubicBezTo>
                    <a:pt x="1559" y="895"/>
                    <a:pt x="1870" y="1098"/>
                    <a:pt x="2175" y="997"/>
                  </a:cubicBezTo>
                  <a:cubicBezTo>
                    <a:pt x="2201" y="988"/>
                    <a:pt x="2228" y="977"/>
                    <a:pt x="2253" y="963"/>
                  </a:cubicBezTo>
                  <a:lnTo>
                    <a:pt x="2280" y="1296"/>
                  </a:lnTo>
                  <a:cubicBezTo>
                    <a:pt x="2277" y="1540"/>
                    <a:pt x="2203" y="1762"/>
                    <a:pt x="2075" y="1908"/>
                  </a:cubicBezTo>
                  <a:cubicBezTo>
                    <a:pt x="2411" y="2168"/>
                    <a:pt x="2826" y="2009"/>
                    <a:pt x="3024" y="1545"/>
                  </a:cubicBezTo>
                  <a:cubicBezTo>
                    <a:pt x="2780" y="1649"/>
                    <a:pt x="2521" y="1463"/>
                    <a:pt x="2431" y="1118"/>
                  </a:cubicBezTo>
                  <a:lnTo>
                    <a:pt x="2416" y="88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5" name="Freeform 391">
              <a:extLst>
                <a:ext uri="{FF2B5EF4-FFF2-40B4-BE49-F238E27FC236}">
                  <a16:creationId xmlns:a16="http://schemas.microsoft.com/office/drawing/2014/main" id="{FAB9A3CA-0C53-4822-B907-CED0B347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6" y="22225"/>
              <a:ext cx="803275" cy="593725"/>
            </a:xfrm>
            <a:custGeom>
              <a:avLst/>
              <a:gdLst>
                <a:gd name="T0" fmla="*/ 2416 w 3024"/>
                <a:gd name="T1" fmla="*/ 883 h 2241"/>
                <a:gd name="T2" fmla="*/ 2408 w 3024"/>
                <a:gd name="T3" fmla="*/ 814 h 2241"/>
                <a:gd name="T4" fmla="*/ 1520 w 3024"/>
                <a:gd name="T5" fmla="*/ 0 h 2241"/>
                <a:gd name="T6" fmla="*/ 1506 w 3024"/>
                <a:gd name="T7" fmla="*/ 1 h 2241"/>
                <a:gd name="T8" fmla="*/ 633 w 3024"/>
                <a:gd name="T9" fmla="*/ 814 h 2241"/>
                <a:gd name="T10" fmla="*/ 633 w 3024"/>
                <a:gd name="T11" fmla="*/ 918 h 2241"/>
                <a:gd name="T12" fmla="*/ 594 w 3024"/>
                <a:gd name="T13" fmla="*/ 1153 h 2241"/>
                <a:gd name="T14" fmla="*/ 0 w 3024"/>
                <a:gd name="T15" fmla="*/ 1579 h 2241"/>
                <a:gd name="T16" fmla="*/ 975 w 3024"/>
                <a:gd name="T17" fmla="*/ 1982 h 2241"/>
                <a:gd name="T18" fmla="*/ 764 w 3024"/>
                <a:gd name="T19" fmla="*/ 1440 h 2241"/>
                <a:gd name="T20" fmla="*/ 741 w 3024"/>
                <a:gd name="T21" fmla="*/ 977 h 2241"/>
                <a:gd name="T22" fmla="*/ 1473 w 3024"/>
                <a:gd name="T23" fmla="*/ 563 h 2241"/>
                <a:gd name="T24" fmla="*/ 1478 w 3024"/>
                <a:gd name="T25" fmla="*/ 545 h 2241"/>
                <a:gd name="T26" fmla="*/ 2175 w 3024"/>
                <a:gd name="T27" fmla="*/ 997 h 2241"/>
                <a:gd name="T28" fmla="*/ 2253 w 3024"/>
                <a:gd name="T29" fmla="*/ 963 h 2241"/>
                <a:gd name="T30" fmla="*/ 2280 w 3024"/>
                <a:gd name="T31" fmla="*/ 1296 h 2241"/>
                <a:gd name="T32" fmla="*/ 2075 w 3024"/>
                <a:gd name="T33" fmla="*/ 1908 h 2241"/>
                <a:gd name="T34" fmla="*/ 3024 w 3024"/>
                <a:gd name="T35" fmla="*/ 1545 h 2241"/>
                <a:gd name="T36" fmla="*/ 2431 w 3024"/>
                <a:gd name="T37" fmla="*/ 1118 h 2241"/>
                <a:gd name="T38" fmla="*/ 2416 w 3024"/>
                <a:gd name="T39" fmla="*/ 883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4" h="2241">
                  <a:moveTo>
                    <a:pt x="2416" y="883"/>
                  </a:moveTo>
                  <a:lnTo>
                    <a:pt x="2408" y="814"/>
                  </a:lnTo>
                  <a:cubicBezTo>
                    <a:pt x="2408" y="365"/>
                    <a:pt x="2010" y="0"/>
                    <a:pt x="1520" y="0"/>
                  </a:cubicBezTo>
                  <a:cubicBezTo>
                    <a:pt x="1515" y="0"/>
                    <a:pt x="1511" y="1"/>
                    <a:pt x="1506" y="1"/>
                  </a:cubicBezTo>
                  <a:cubicBezTo>
                    <a:pt x="1021" y="8"/>
                    <a:pt x="633" y="370"/>
                    <a:pt x="633" y="814"/>
                  </a:cubicBezTo>
                  <a:lnTo>
                    <a:pt x="633" y="918"/>
                  </a:lnTo>
                  <a:lnTo>
                    <a:pt x="594" y="1153"/>
                  </a:lnTo>
                  <a:cubicBezTo>
                    <a:pt x="504" y="1497"/>
                    <a:pt x="245" y="1683"/>
                    <a:pt x="0" y="1579"/>
                  </a:cubicBezTo>
                  <a:cubicBezTo>
                    <a:pt x="198" y="2065"/>
                    <a:pt x="624" y="2241"/>
                    <a:pt x="975" y="1982"/>
                  </a:cubicBezTo>
                  <a:cubicBezTo>
                    <a:pt x="879" y="1838"/>
                    <a:pt x="808" y="1655"/>
                    <a:pt x="764" y="1440"/>
                  </a:cubicBezTo>
                  <a:lnTo>
                    <a:pt x="741" y="977"/>
                  </a:lnTo>
                  <a:cubicBezTo>
                    <a:pt x="1044" y="1099"/>
                    <a:pt x="1372" y="913"/>
                    <a:pt x="1473" y="563"/>
                  </a:cubicBezTo>
                  <a:cubicBezTo>
                    <a:pt x="1475" y="557"/>
                    <a:pt x="1476" y="551"/>
                    <a:pt x="1478" y="545"/>
                  </a:cubicBezTo>
                  <a:cubicBezTo>
                    <a:pt x="1559" y="895"/>
                    <a:pt x="1870" y="1098"/>
                    <a:pt x="2175" y="997"/>
                  </a:cubicBezTo>
                  <a:cubicBezTo>
                    <a:pt x="2201" y="988"/>
                    <a:pt x="2228" y="977"/>
                    <a:pt x="2253" y="963"/>
                  </a:cubicBezTo>
                  <a:lnTo>
                    <a:pt x="2280" y="1296"/>
                  </a:lnTo>
                  <a:cubicBezTo>
                    <a:pt x="2277" y="1540"/>
                    <a:pt x="2203" y="1762"/>
                    <a:pt x="2075" y="1908"/>
                  </a:cubicBezTo>
                  <a:cubicBezTo>
                    <a:pt x="2411" y="2168"/>
                    <a:pt x="2826" y="2009"/>
                    <a:pt x="3024" y="1545"/>
                  </a:cubicBezTo>
                  <a:cubicBezTo>
                    <a:pt x="2780" y="1649"/>
                    <a:pt x="2521" y="1463"/>
                    <a:pt x="2431" y="1118"/>
                  </a:cubicBezTo>
                  <a:lnTo>
                    <a:pt x="2416" y="883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6" name="Line 392">
              <a:extLst>
                <a:ext uri="{FF2B5EF4-FFF2-40B4-BE49-F238E27FC236}">
                  <a16:creationId xmlns:a16="http://schemas.microsoft.com/office/drawing/2014/main" id="{6CCCBB86-90A3-438B-9724-421B5534E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63" y="615950"/>
              <a:ext cx="0" cy="56832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7" name="Line 393">
              <a:extLst>
                <a:ext uri="{FF2B5EF4-FFF2-40B4-BE49-F238E27FC236}">
                  <a16:creationId xmlns:a16="http://schemas.microsoft.com/office/drawing/2014/main" id="{88098356-5772-4487-A172-ABFE83FC4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551" y="1184275"/>
              <a:ext cx="0" cy="100012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8" name="Line 394">
              <a:extLst>
                <a:ext uri="{FF2B5EF4-FFF2-40B4-BE49-F238E27FC236}">
                  <a16:creationId xmlns:a16="http://schemas.microsoft.com/office/drawing/2014/main" id="{8AED747D-8990-47A2-9DAE-E5FDC7D2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551" y="779463"/>
              <a:ext cx="0" cy="404812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59" name="Line 395">
              <a:extLst>
                <a:ext uri="{FF2B5EF4-FFF2-40B4-BE49-F238E27FC236}">
                  <a16:creationId xmlns:a16="http://schemas.microsoft.com/office/drawing/2014/main" id="{9DE2CB08-350E-4E84-94CA-BA2DA542B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76" y="1181100"/>
              <a:ext cx="0" cy="525462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0" name="Line 396">
              <a:extLst>
                <a:ext uri="{FF2B5EF4-FFF2-40B4-BE49-F238E27FC236}">
                  <a16:creationId xmlns:a16="http://schemas.microsoft.com/office/drawing/2014/main" id="{7D49302E-FE10-4A7F-AE65-9B97BE538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351" y="1284288"/>
              <a:ext cx="330200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1" name="Line 397">
              <a:extLst>
                <a:ext uri="{FF2B5EF4-FFF2-40B4-BE49-F238E27FC236}">
                  <a16:creationId xmlns:a16="http://schemas.microsoft.com/office/drawing/2014/main" id="{C301868D-ECAE-45D6-942D-FD20B8CBF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351" y="1184275"/>
              <a:ext cx="330200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2" name="Line 398">
              <a:extLst>
                <a:ext uri="{FF2B5EF4-FFF2-40B4-BE49-F238E27FC236}">
                  <a16:creationId xmlns:a16="http://schemas.microsoft.com/office/drawing/2014/main" id="{BEAA5B53-E7C2-43C1-B42E-848BF13CE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551" y="1284288"/>
              <a:ext cx="0" cy="42227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3" name="Freeform 399">
              <a:extLst>
                <a:ext uri="{FF2B5EF4-FFF2-40B4-BE49-F238E27FC236}">
                  <a16:creationId xmlns:a16="http://schemas.microsoft.com/office/drawing/2014/main" id="{57F25D7C-B804-4F33-9472-4680E6D3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6" y="623888"/>
              <a:ext cx="700088" cy="711200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9 h 2682"/>
                <a:gd name="T4" fmla="*/ 1318 w 2637"/>
                <a:gd name="T5" fmla="*/ 0 h 2682"/>
                <a:gd name="T6" fmla="*/ 0 w 2637"/>
                <a:gd name="T7" fmla="*/ 1319 h 2682"/>
                <a:gd name="T8" fmla="*/ 0 w 2637"/>
                <a:gd name="T9" fmla="*/ 1670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9"/>
                  </a:lnTo>
                  <a:cubicBezTo>
                    <a:pt x="2637" y="590"/>
                    <a:pt x="2047" y="0"/>
                    <a:pt x="1318" y="0"/>
                  </a:cubicBezTo>
                  <a:cubicBezTo>
                    <a:pt x="590" y="0"/>
                    <a:pt x="0" y="590"/>
                    <a:pt x="0" y="1319"/>
                  </a:cubicBezTo>
                  <a:lnTo>
                    <a:pt x="0" y="167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4" name="Line 400">
              <a:extLst>
                <a:ext uri="{FF2B5EF4-FFF2-40B4-BE49-F238E27FC236}">
                  <a16:creationId xmlns:a16="http://schemas.microsoft.com/office/drawing/2014/main" id="{7D600099-6F6A-4E72-A3F4-BFD10A785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88" y="914400"/>
              <a:ext cx="34607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65" name="Line 401">
              <a:extLst>
                <a:ext uri="{FF2B5EF4-FFF2-40B4-BE49-F238E27FC236}">
                  <a16:creationId xmlns:a16="http://schemas.microsoft.com/office/drawing/2014/main" id="{9548EEA3-F3C6-467E-80DD-AFA65E096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26" y="1066800"/>
              <a:ext cx="42703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488" name="Person F">
            <a:extLst>
              <a:ext uri="{FF2B5EF4-FFF2-40B4-BE49-F238E27FC236}">
                <a16:creationId xmlns:a16="http://schemas.microsoft.com/office/drawing/2014/main" id="{04BC4DEA-3D1C-4FDD-BE17-7D4A71486DE3}"/>
              </a:ext>
            </a:extLst>
          </p:cNvPr>
          <p:cNvGrpSpPr/>
          <p:nvPr/>
        </p:nvGrpSpPr>
        <p:grpSpPr>
          <a:xfrm>
            <a:off x="375802" y="2386427"/>
            <a:ext cx="842963" cy="1722438"/>
            <a:chOff x="0" y="3175"/>
            <a:chExt cx="842963" cy="1722438"/>
          </a:xfrm>
        </p:grpSpPr>
        <p:sp>
          <p:nvSpPr>
            <p:cNvPr id="470" name="AutoShape 403">
              <a:extLst>
                <a:ext uri="{FF2B5EF4-FFF2-40B4-BE49-F238E27FC236}">
                  <a16:creationId xmlns:a16="http://schemas.microsoft.com/office/drawing/2014/main" id="{476DCDE7-FD0B-4C56-8ED6-0A41ED1A7F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3175"/>
              <a:ext cx="842963" cy="172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1" name="Freeform 405">
              <a:extLst>
                <a:ext uri="{FF2B5EF4-FFF2-40B4-BE49-F238E27FC236}">
                  <a16:creationId xmlns:a16="http://schemas.microsoft.com/office/drawing/2014/main" id="{32B3048A-385E-4D28-8D44-9F3298853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825" y="1317625"/>
              <a:ext cx="306388" cy="390525"/>
            </a:xfrm>
            <a:custGeom>
              <a:avLst/>
              <a:gdLst>
                <a:gd name="T0" fmla="*/ 0 w 193"/>
                <a:gd name="T1" fmla="*/ 0 h 246"/>
                <a:gd name="T2" fmla="*/ 0 w 193"/>
                <a:gd name="T3" fmla="*/ 246 h 246"/>
                <a:gd name="T4" fmla="*/ 193 w 193"/>
                <a:gd name="T5" fmla="*/ 0 h 246"/>
                <a:gd name="T6" fmla="*/ 193 w 193"/>
                <a:gd name="T7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" h="246">
                  <a:moveTo>
                    <a:pt x="0" y="0"/>
                  </a:moveTo>
                  <a:lnTo>
                    <a:pt x="0" y="246"/>
                  </a:lnTo>
                  <a:moveTo>
                    <a:pt x="193" y="0"/>
                  </a:moveTo>
                  <a:lnTo>
                    <a:pt x="193" y="24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2" name="Line 406">
              <a:extLst>
                <a:ext uri="{FF2B5EF4-FFF2-40B4-BE49-F238E27FC236}">
                  <a16:creationId xmlns:a16="http://schemas.microsoft.com/office/drawing/2014/main" id="{370B21A7-ABF1-499B-941F-FC81AA0AA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263" y="865188"/>
              <a:ext cx="0" cy="4381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3" name="Line 407">
              <a:extLst>
                <a:ext uri="{FF2B5EF4-FFF2-40B4-BE49-F238E27FC236}">
                  <a16:creationId xmlns:a16="http://schemas.microsoft.com/office/drawing/2014/main" id="{CC93DF80-1CF6-49A0-92C0-60787095C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75" y="865188"/>
              <a:ext cx="0" cy="4381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4" name="Freeform 408">
              <a:extLst>
                <a:ext uri="{FF2B5EF4-FFF2-40B4-BE49-F238E27FC236}">
                  <a16:creationId xmlns:a16="http://schemas.microsoft.com/office/drawing/2014/main" id="{F7A7ECFA-9022-4CD9-A194-03D86D873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8" y="1176338"/>
              <a:ext cx="473075" cy="306388"/>
            </a:xfrm>
            <a:custGeom>
              <a:avLst/>
              <a:gdLst>
                <a:gd name="T0" fmla="*/ 257 w 298"/>
                <a:gd name="T1" fmla="*/ 0 h 193"/>
                <a:gd name="T2" fmla="*/ 42 w 298"/>
                <a:gd name="T3" fmla="*/ 0 h 193"/>
                <a:gd name="T4" fmla="*/ 0 w 298"/>
                <a:gd name="T5" fmla="*/ 193 h 193"/>
                <a:gd name="T6" fmla="*/ 298 w 298"/>
                <a:gd name="T7" fmla="*/ 193 h 193"/>
                <a:gd name="T8" fmla="*/ 257 w 298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93">
                  <a:moveTo>
                    <a:pt x="257" y="0"/>
                  </a:moveTo>
                  <a:lnTo>
                    <a:pt x="42" y="0"/>
                  </a:lnTo>
                  <a:lnTo>
                    <a:pt x="0" y="193"/>
                  </a:lnTo>
                  <a:lnTo>
                    <a:pt x="298" y="1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5" name="Freeform 409">
              <a:extLst>
                <a:ext uri="{FF2B5EF4-FFF2-40B4-BE49-F238E27FC236}">
                  <a16:creationId xmlns:a16="http://schemas.microsoft.com/office/drawing/2014/main" id="{D608D60D-2FCB-4400-B52D-EF1DFDA0A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8" y="1176338"/>
              <a:ext cx="473075" cy="306388"/>
            </a:xfrm>
            <a:custGeom>
              <a:avLst/>
              <a:gdLst>
                <a:gd name="T0" fmla="*/ 42 w 298"/>
                <a:gd name="T1" fmla="*/ 0 h 193"/>
                <a:gd name="T2" fmla="*/ 0 w 298"/>
                <a:gd name="T3" fmla="*/ 193 h 193"/>
                <a:gd name="T4" fmla="*/ 298 w 298"/>
                <a:gd name="T5" fmla="*/ 193 h 193"/>
                <a:gd name="T6" fmla="*/ 257 w 298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193">
                  <a:moveTo>
                    <a:pt x="42" y="0"/>
                  </a:moveTo>
                  <a:lnTo>
                    <a:pt x="0" y="193"/>
                  </a:lnTo>
                  <a:lnTo>
                    <a:pt x="298" y="193"/>
                  </a:lnTo>
                  <a:lnTo>
                    <a:pt x="25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6" name="Freeform 410">
              <a:extLst>
                <a:ext uri="{FF2B5EF4-FFF2-40B4-BE49-F238E27FC236}">
                  <a16:creationId xmlns:a16="http://schemas.microsoft.com/office/drawing/2014/main" id="{0A25AE3E-EAC5-4B1E-87CC-16FB2C1DA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8" y="617538"/>
              <a:ext cx="701675" cy="709613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8 h 2682"/>
                <a:gd name="T4" fmla="*/ 1318 w 2637"/>
                <a:gd name="T5" fmla="*/ 0 h 2682"/>
                <a:gd name="T6" fmla="*/ 0 w 2637"/>
                <a:gd name="T7" fmla="*/ 1318 h 2682"/>
                <a:gd name="T8" fmla="*/ 0 w 2637"/>
                <a:gd name="T9" fmla="*/ 268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8"/>
                  </a:lnTo>
                  <a:cubicBezTo>
                    <a:pt x="2637" y="590"/>
                    <a:pt x="2047" y="0"/>
                    <a:pt x="1318" y="0"/>
                  </a:cubicBezTo>
                  <a:cubicBezTo>
                    <a:pt x="590" y="0"/>
                    <a:pt x="0" y="590"/>
                    <a:pt x="0" y="1318"/>
                  </a:cubicBezTo>
                  <a:lnTo>
                    <a:pt x="0" y="2682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7" name="Freeform 411">
              <a:extLst>
                <a:ext uri="{FF2B5EF4-FFF2-40B4-BE49-F238E27FC236}">
                  <a16:creationId xmlns:a16="http://schemas.microsoft.com/office/drawing/2014/main" id="{8983AC01-D2B3-45DA-BC04-FA5115CA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" y="442913"/>
              <a:ext cx="173038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6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8" name="Freeform 412">
              <a:extLst>
                <a:ext uri="{FF2B5EF4-FFF2-40B4-BE49-F238E27FC236}">
                  <a16:creationId xmlns:a16="http://schemas.microsoft.com/office/drawing/2014/main" id="{43220151-54DD-4162-BFE0-987BC696E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" y="442913"/>
              <a:ext cx="173038" cy="47625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6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79" name="Freeform 413">
              <a:extLst>
                <a:ext uri="{FF2B5EF4-FFF2-40B4-BE49-F238E27FC236}">
                  <a16:creationId xmlns:a16="http://schemas.microsoft.com/office/drawing/2014/main" id="{3A887328-D0A7-4FEB-A397-0913CEB76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" y="42863"/>
              <a:ext cx="433388" cy="584200"/>
            </a:xfrm>
            <a:custGeom>
              <a:avLst/>
              <a:gdLst>
                <a:gd name="T0" fmla="*/ 1627 w 1627"/>
                <a:gd name="T1" fmla="*/ 1398 h 2211"/>
                <a:gd name="T2" fmla="*/ 1627 w 1627"/>
                <a:gd name="T3" fmla="*/ 814 h 2211"/>
                <a:gd name="T4" fmla="*/ 813 w 1627"/>
                <a:gd name="T5" fmla="*/ 0 h 2211"/>
                <a:gd name="T6" fmla="*/ 0 w 1627"/>
                <a:gd name="T7" fmla="*/ 814 h 2211"/>
                <a:gd name="T8" fmla="*/ 0 w 1627"/>
                <a:gd name="T9" fmla="*/ 1398 h 2211"/>
                <a:gd name="T10" fmla="*/ 813 w 1627"/>
                <a:gd name="T11" fmla="*/ 2211 h 2211"/>
                <a:gd name="T12" fmla="*/ 1627 w 1627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7" h="2211">
                  <a:moveTo>
                    <a:pt x="1627" y="1398"/>
                  </a:moveTo>
                  <a:lnTo>
                    <a:pt x="1627" y="814"/>
                  </a:lnTo>
                  <a:cubicBezTo>
                    <a:pt x="1627" y="365"/>
                    <a:pt x="1263" y="0"/>
                    <a:pt x="813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3" y="2211"/>
                    <a:pt x="1627" y="1847"/>
                    <a:pt x="1627" y="1398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0" name="Freeform 414">
              <a:extLst>
                <a:ext uri="{FF2B5EF4-FFF2-40B4-BE49-F238E27FC236}">
                  <a16:creationId xmlns:a16="http://schemas.microsoft.com/office/drawing/2014/main" id="{81EEE4E9-6E00-4EF5-94E3-439E6F8FC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8" y="23813"/>
              <a:ext cx="804863" cy="592138"/>
            </a:xfrm>
            <a:custGeom>
              <a:avLst/>
              <a:gdLst>
                <a:gd name="T0" fmla="*/ 2416 w 3024"/>
                <a:gd name="T1" fmla="*/ 883 h 2241"/>
                <a:gd name="T2" fmla="*/ 2408 w 3024"/>
                <a:gd name="T3" fmla="*/ 814 h 2241"/>
                <a:gd name="T4" fmla="*/ 1520 w 3024"/>
                <a:gd name="T5" fmla="*/ 0 h 2241"/>
                <a:gd name="T6" fmla="*/ 1506 w 3024"/>
                <a:gd name="T7" fmla="*/ 1 h 2241"/>
                <a:gd name="T8" fmla="*/ 633 w 3024"/>
                <a:gd name="T9" fmla="*/ 814 h 2241"/>
                <a:gd name="T10" fmla="*/ 633 w 3024"/>
                <a:gd name="T11" fmla="*/ 918 h 2241"/>
                <a:gd name="T12" fmla="*/ 594 w 3024"/>
                <a:gd name="T13" fmla="*/ 1153 h 2241"/>
                <a:gd name="T14" fmla="*/ 0 w 3024"/>
                <a:gd name="T15" fmla="*/ 1579 h 2241"/>
                <a:gd name="T16" fmla="*/ 975 w 3024"/>
                <a:gd name="T17" fmla="*/ 1982 h 2241"/>
                <a:gd name="T18" fmla="*/ 764 w 3024"/>
                <a:gd name="T19" fmla="*/ 1440 h 2241"/>
                <a:gd name="T20" fmla="*/ 741 w 3024"/>
                <a:gd name="T21" fmla="*/ 977 h 2241"/>
                <a:gd name="T22" fmla="*/ 1473 w 3024"/>
                <a:gd name="T23" fmla="*/ 563 h 2241"/>
                <a:gd name="T24" fmla="*/ 1478 w 3024"/>
                <a:gd name="T25" fmla="*/ 545 h 2241"/>
                <a:gd name="T26" fmla="*/ 2175 w 3024"/>
                <a:gd name="T27" fmla="*/ 997 h 2241"/>
                <a:gd name="T28" fmla="*/ 2253 w 3024"/>
                <a:gd name="T29" fmla="*/ 963 h 2241"/>
                <a:gd name="T30" fmla="*/ 2280 w 3024"/>
                <a:gd name="T31" fmla="*/ 1296 h 2241"/>
                <a:gd name="T32" fmla="*/ 2075 w 3024"/>
                <a:gd name="T33" fmla="*/ 1908 h 2241"/>
                <a:gd name="T34" fmla="*/ 3024 w 3024"/>
                <a:gd name="T35" fmla="*/ 1545 h 2241"/>
                <a:gd name="T36" fmla="*/ 2431 w 3024"/>
                <a:gd name="T37" fmla="*/ 1118 h 2241"/>
                <a:gd name="T38" fmla="*/ 2416 w 3024"/>
                <a:gd name="T39" fmla="*/ 883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4" h="2241">
                  <a:moveTo>
                    <a:pt x="2416" y="883"/>
                  </a:moveTo>
                  <a:lnTo>
                    <a:pt x="2408" y="814"/>
                  </a:lnTo>
                  <a:cubicBezTo>
                    <a:pt x="2408" y="365"/>
                    <a:pt x="2010" y="0"/>
                    <a:pt x="1520" y="0"/>
                  </a:cubicBezTo>
                  <a:cubicBezTo>
                    <a:pt x="1515" y="0"/>
                    <a:pt x="1511" y="1"/>
                    <a:pt x="1506" y="1"/>
                  </a:cubicBezTo>
                  <a:cubicBezTo>
                    <a:pt x="1021" y="8"/>
                    <a:pt x="633" y="370"/>
                    <a:pt x="633" y="814"/>
                  </a:cubicBezTo>
                  <a:lnTo>
                    <a:pt x="633" y="918"/>
                  </a:lnTo>
                  <a:lnTo>
                    <a:pt x="594" y="1153"/>
                  </a:lnTo>
                  <a:cubicBezTo>
                    <a:pt x="504" y="1497"/>
                    <a:pt x="245" y="1683"/>
                    <a:pt x="0" y="1579"/>
                  </a:cubicBezTo>
                  <a:cubicBezTo>
                    <a:pt x="198" y="2065"/>
                    <a:pt x="624" y="2241"/>
                    <a:pt x="975" y="1982"/>
                  </a:cubicBezTo>
                  <a:cubicBezTo>
                    <a:pt x="879" y="1838"/>
                    <a:pt x="808" y="1655"/>
                    <a:pt x="764" y="1440"/>
                  </a:cubicBezTo>
                  <a:lnTo>
                    <a:pt x="741" y="977"/>
                  </a:lnTo>
                  <a:cubicBezTo>
                    <a:pt x="1044" y="1099"/>
                    <a:pt x="1372" y="913"/>
                    <a:pt x="1473" y="563"/>
                  </a:cubicBezTo>
                  <a:cubicBezTo>
                    <a:pt x="1475" y="557"/>
                    <a:pt x="1476" y="551"/>
                    <a:pt x="1478" y="545"/>
                  </a:cubicBezTo>
                  <a:cubicBezTo>
                    <a:pt x="1559" y="895"/>
                    <a:pt x="1870" y="1098"/>
                    <a:pt x="2175" y="997"/>
                  </a:cubicBezTo>
                  <a:cubicBezTo>
                    <a:pt x="2201" y="988"/>
                    <a:pt x="2228" y="977"/>
                    <a:pt x="2253" y="963"/>
                  </a:cubicBezTo>
                  <a:lnTo>
                    <a:pt x="2280" y="1296"/>
                  </a:lnTo>
                  <a:cubicBezTo>
                    <a:pt x="2277" y="1540"/>
                    <a:pt x="2203" y="1762"/>
                    <a:pt x="2075" y="1908"/>
                  </a:cubicBezTo>
                  <a:cubicBezTo>
                    <a:pt x="2411" y="2168"/>
                    <a:pt x="2826" y="2009"/>
                    <a:pt x="3024" y="1545"/>
                  </a:cubicBezTo>
                  <a:cubicBezTo>
                    <a:pt x="2780" y="1649"/>
                    <a:pt x="2521" y="1463"/>
                    <a:pt x="2431" y="1118"/>
                  </a:cubicBezTo>
                  <a:lnTo>
                    <a:pt x="2416" y="88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1" name="Freeform 415">
              <a:extLst>
                <a:ext uri="{FF2B5EF4-FFF2-40B4-BE49-F238E27FC236}">
                  <a16:creationId xmlns:a16="http://schemas.microsoft.com/office/drawing/2014/main" id="{53260226-50A1-41F4-AE38-A5A373561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8" y="23813"/>
              <a:ext cx="804863" cy="592138"/>
            </a:xfrm>
            <a:custGeom>
              <a:avLst/>
              <a:gdLst>
                <a:gd name="T0" fmla="*/ 2416 w 3024"/>
                <a:gd name="T1" fmla="*/ 883 h 2241"/>
                <a:gd name="T2" fmla="*/ 2408 w 3024"/>
                <a:gd name="T3" fmla="*/ 814 h 2241"/>
                <a:gd name="T4" fmla="*/ 1520 w 3024"/>
                <a:gd name="T5" fmla="*/ 0 h 2241"/>
                <a:gd name="T6" fmla="*/ 1506 w 3024"/>
                <a:gd name="T7" fmla="*/ 1 h 2241"/>
                <a:gd name="T8" fmla="*/ 633 w 3024"/>
                <a:gd name="T9" fmla="*/ 814 h 2241"/>
                <a:gd name="T10" fmla="*/ 633 w 3024"/>
                <a:gd name="T11" fmla="*/ 918 h 2241"/>
                <a:gd name="T12" fmla="*/ 594 w 3024"/>
                <a:gd name="T13" fmla="*/ 1153 h 2241"/>
                <a:gd name="T14" fmla="*/ 0 w 3024"/>
                <a:gd name="T15" fmla="*/ 1579 h 2241"/>
                <a:gd name="T16" fmla="*/ 975 w 3024"/>
                <a:gd name="T17" fmla="*/ 1982 h 2241"/>
                <a:gd name="T18" fmla="*/ 764 w 3024"/>
                <a:gd name="T19" fmla="*/ 1440 h 2241"/>
                <a:gd name="T20" fmla="*/ 741 w 3024"/>
                <a:gd name="T21" fmla="*/ 977 h 2241"/>
                <a:gd name="T22" fmla="*/ 1473 w 3024"/>
                <a:gd name="T23" fmla="*/ 563 h 2241"/>
                <a:gd name="T24" fmla="*/ 1478 w 3024"/>
                <a:gd name="T25" fmla="*/ 545 h 2241"/>
                <a:gd name="T26" fmla="*/ 2175 w 3024"/>
                <a:gd name="T27" fmla="*/ 997 h 2241"/>
                <a:gd name="T28" fmla="*/ 2253 w 3024"/>
                <a:gd name="T29" fmla="*/ 963 h 2241"/>
                <a:gd name="T30" fmla="*/ 2280 w 3024"/>
                <a:gd name="T31" fmla="*/ 1296 h 2241"/>
                <a:gd name="T32" fmla="*/ 2075 w 3024"/>
                <a:gd name="T33" fmla="*/ 1908 h 2241"/>
                <a:gd name="T34" fmla="*/ 3024 w 3024"/>
                <a:gd name="T35" fmla="*/ 1545 h 2241"/>
                <a:gd name="T36" fmla="*/ 2431 w 3024"/>
                <a:gd name="T37" fmla="*/ 1118 h 2241"/>
                <a:gd name="T38" fmla="*/ 2416 w 3024"/>
                <a:gd name="T39" fmla="*/ 883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4" h="2241">
                  <a:moveTo>
                    <a:pt x="2416" y="883"/>
                  </a:moveTo>
                  <a:lnTo>
                    <a:pt x="2408" y="814"/>
                  </a:lnTo>
                  <a:cubicBezTo>
                    <a:pt x="2408" y="365"/>
                    <a:pt x="2010" y="0"/>
                    <a:pt x="1520" y="0"/>
                  </a:cubicBezTo>
                  <a:cubicBezTo>
                    <a:pt x="1515" y="0"/>
                    <a:pt x="1511" y="1"/>
                    <a:pt x="1506" y="1"/>
                  </a:cubicBezTo>
                  <a:cubicBezTo>
                    <a:pt x="1021" y="8"/>
                    <a:pt x="633" y="370"/>
                    <a:pt x="633" y="814"/>
                  </a:cubicBezTo>
                  <a:lnTo>
                    <a:pt x="633" y="918"/>
                  </a:lnTo>
                  <a:lnTo>
                    <a:pt x="594" y="1153"/>
                  </a:lnTo>
                  <a:cubicBezTo>
                    <a:pt x="504" y="1497"/>
                    <a:pt x="245" y="1683"/>
                    <a:pt x="0" y="1579"/>
                  </a:cubicBezTo>
                  <a:cubicBezTo>
                    <a:pt x="198" y="2065"/>
                    <a:pt x="624" y="2241"/>
                    <a:pt x="975" y="1982"/>
                  </a:cubicBezTo>
                  <a:cubicBezTo>
                    <a:pt x="879" y="1838"/>
                    <a:pt x="808" y="1655"/>
                    <a:pt x="764" y="1440"/>
                  </a:cubicBezTo>
                  <a:lnTo>
                    <a:pt x="741" y="977"/>
                  </a:lnTo>
                  <a:cubicBezTo>
                    <a:pt x="1044" y="1099"/>
                    <a:pt x="1372" y="913"/>
                    <a:pt x="1473" y="563"/>
                  </a:cubicBezTo>
                  <a:cubicBezTo>
                    <a:pt x="1475" y="557"/>
                    <a:pt x="1476" y="551"/>
                    <a:pt x="1478" y="545"/>
                  </a:cubicBezTo>
                  <a:cubicBezTo>
                    <a:pt x="1559" y="895"/>
                    <a:pt x="1870" y="1098"/>
                    <a:pt x="2175" y="997"/>
                  </a:cubicBezTo>
                  <a:cubicBezTo>
                    <a:pt x="2201" y="988"/>
                    <a:pt x="2228" y="977"/>
                    <a:pt x="2253" y="963"/>
                  </a:cubicBezTo>
                  <a:lnTo>
                    <a:pt x="2280" y="1296"/>
                  </a:lnTo>
                  <a:cubicBezTo>
                    <a:pt x="2277" y="1540"/>
                    <a:pt x="2203" y="1762"/>
                    <a:pt x="2075" y="1908"/>
                  </a:cubicBezTo>
                  <a:cubicBezTo>
                    <a:pt x="2411" y="2168"/>
                    <a:pt x="2826" y="2009"/>
                    <a:pt x="3024" y="1545"/>
                  </a:cubicBezTo>
                  <a:cubicBezTo>
                    <a:pt x="2780" y="1649"/>
                    <a:pt x="2521" y="1463"/>
                    <a:pt x="2431" y="1118"/>
                  </a:cubicBezTo>
                  <a:lnTo>
                    <a:pt x="2416" y="883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2" name="Freeform 416">
              <a:extLst>
                <a:ext uri="{FF2B5EF4-FFF2-40B4-BE49-F238E27FC236}">
                  <a16:creationId xmlns:a16="http://schemas.microsoft.com/office/drawing/2014/main" id="{4DF158BD-8761-4D84-8DD0-28720554D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3" y="658813"/>
              <a:ext cx="228600" cy="88900"/>
            </a:xfrm>
            <a:custGeom>
              <a:avLst/>
              <a:gdLst>
                <a:gd name="T0" fmla="*/ 0 w 144"/>
                <a:gd name="T1" fmla="*/ 0 h 56"/>
                <a:gd name="T2" fmla="*/ 107 w 144"/>
                <a:gd name="T3" fmla="*/ 37 h 56"/>
                <a:gd name="T4" fmla="*/ 144 w 144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56">
                  <a:moveTo>
                    <a:pt x="0" y="0"/>
                  </a:moveTo>
                  <a:cubicBezTo>
                    <a:pt x="19" y="39"/>
                    <a:pt x="67" y="56"/>
                    <a:pt x="107" y="37"/>
                  </a:cubicBezTo>
                  <a:cubicBezTo>
                    <a:pt x="123" y="29"/>
                    <a:pt x="136" y="16"/>
                    <a:pt x="1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3" name="Oval 417">
              <a:extLst>
                <a:ext uri="{FF2B5EF4-FFF2-40B4-BE49-F238E27FC236}">
                  <a16:creationId xmlns:a16="http://schemas.microsoft.com/office/drawing/2014/main" id="{2A15DE00-1590-4AB8-9289-A699BFB2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785813"/>
              <a:ext cx="73025" cy="73025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4" name="Oval 418">
              <a:extLst>
                <a:ext uri="{FF2B5EF4-FFF2-40B4-BE49-F238E27FC236}">
                  <a16:creationId xmlns:a16="http://schemas.microsoft.com/office/drawing/2014/main" id="{5B97694C-4122-41C2-8D9F-05B4358B6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785813"/>
              <a:ext cx="73025" cy="7302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5" name="Oval 419">
              <a:extLst>
                <a:ext uri="{FF2B5EF4-FFF2-40B4-BE49-F238E27FC236}">
                  <a16:creationId xmlns:a16="http://schemas.microsoft.com/office/drawing/2014/main" id="{809F4F4A-E066-4219-8A2B-1604684D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981075"/>
              <a:ext cx="73025" cy="73025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6" name="Oval 420">
              <a:extLst>
                <a:ext uri="{FF2B5EF4-FFF2-40B4-BE49-F238E27FC236}">
                  <a16:creationId xmlns:a16="http://schemas.microsoft.com/office/drawing/2014/main" id="{51DAE657-E780-4E55-B255-86B67B180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981075"/>
              <a:ext cx="73025" cy="7302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87" name="Line 421">
              <a:extLst>
                <a:ext uri="{FF2B5EF4-FFF2-40B4-BE49-F238E27FC236}">
                  <a16:creationId xmlns:a16="http://schemas.microsoft.com/office/drawing/2014/main" id="{BF265210-EF29-42B8-8B38-D4F7BC8A6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63" y="1176338"/>
              <a:ext cx="34131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11" name="Person B">
            <a:extLst>
              <a:ext uri="{FF2B5EF4-FFF2-40B4-BE49-F238E27FC236}">
                <a16:creationId xmlns:a16="http://schemas.microsoft.com/office/drawing/2014/main" id="{75172D6D-CA55-4448-A51A-A4F30FB6A036}"/>
              </a:ext>
            </a:extLst>
          </p:cNvPr>
          <p:cNvGrpSpPr/>
          <p:nvPr/>
        </p:nvGrpSpPr>
        <p:grpSpPr>
          <a:xfrm>
            <a:off x="562333" y="4501456"/>
            <a:ext cx="741363" cy="1722437"/>
            <a:chOff x="0" y="1588"/>
            <a:chExt cx="741363" cy="1722437"/>
          </a:xfrm>
        </p:grpSpPr>
        <p:sp>
          <p:nvSpPr>
            <p:cNvPr id="491" name="AutoShape 423">
              <a:extLst>
                <a:ext uri="{FF2B5EF4-FFF2-40B4-BE49-F238E27FC236}">
                  <a16:creationId xmlns:a16="http://schemas.microsoft.com/office/drawing/2014/main" id="{FF0B1E00-0175-4976-A12D-A3D0585076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588"/>
              <a:ext cx="7413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2" name="Line 425">
              <a:extLst>
                <a:ext uri="{FF2B5EF4-FFF2-40B4-BE49-F238E27FC236}">
                  <a16:creationId xmlns:a16="http://schemas.microsoft.com/office/drawing/2014/main" id="{CAFF683E-EA70-44FF-8A43-80965E7DB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75" y="609600"/>
              <a:ext cx="0" cy="56832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3" name="Line 426">
              <a:extLst>
                <a:ext uri="{FF2B5EF4-FFF2-40B4-BE49-F238E27FC236}">
                  <a16:creationId xmlns:a16="http://schemas.microsoft.com/office/drawing/2014/main" id="{9118158C-D7AF-4ED3-8432-F36CB1263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75" y="222250"/>
              <a:ext cx="43180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4" name="Line 427">
              <a:extLst>
                <a:ext uri="{FF2B5EF4-FFF2-40B4-BE49-F238E27FC236}">
                  <a16:creationId xmlns:a16="http://schemas.microsoft.com/office/drawing/2014/main" id="{520C88A5-B936-46E1-98F7-AC5E4BEA3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63" y="1177925"/>
              <a:ext cx="0" cy="100012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5" name="Line 428">
              <a:extLst>
                <a:ext uri="{FF2B5EF4-FFF2-40B4-BE49-F238E27FC236}">
                  <a16:creationId xmlns:a16="http://schemas.microsoft.com/office/drawing/2014/main" id="{EE8543B5-77B0-49F5-8E5C-7A24AE6F8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63" y="774700"/>
              <a:ext cx="0" cy="40322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6" name="Line 429">
              <a:extLst>
                <a:ext uri="{FF2B5EF4-FFF2-40B4-BE49-F238E27FC236}">
                  <a16:creationId xmlns:a16="http://schemas.microsoft.com/office/drawing/2014/main" id="{8362F29F-1CF7-411A-A86C-599F4CC3F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788" y="1174750"/>
              <a:ext cx="0" cy="523875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7" name="Line 430">
              <a:extLst>
                <a:ext uri="{FF2B5EF4-FFF2-40B4-BE49-F238E27FC236}">
                  <a16:creationId xmlns:a16="http://schemas.microsoft.com/office/drawing/2014/main" id="{BBC96589-D027-4B8E-BEBB-47AAE55F2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63" y="1277938"/>
              <a:ext cx="330200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8" name="Line 431">
              <a:extLst>
                <a:ext uri="{FF2B5EF4-FFF2-40B4-BE49-F238E27FC236}">
                  <a16:creationId xmlns:a16="http://schemas.microsoft.com/office/drawing/2014/main" id="{DE1341A1-6044-46EF-AA97-23F23E6AE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63" y="1177925"/>
              <a:ext cx="330200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499" name="Line 432">
              <a:extLst>
                <a:ext uri="{FF2B5EF4-FFF2-40B4-BE49-F238E27FC236}">
                  <a16:creationId xmlns:a16="http://schemas.microsoft.com/office/drawing/2014/main" id="{EB5FB9E3-E9AD-4BC1-BCCF-CC8E9CA54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63" y="1277938"/>
              <a:ext cx="0" cy="420687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0" name="Freeform 433">
              <a:extLst>
                <a:ext uri="{FF2B5EF4-FFF2-40B4-BE49-F238E27FC236}">
                  <a16:creationId xmlns:a16="http://schemas.microsoft.com/office/drawing/2014/main" id="{B1F90F99-D244-45C6-835E-1FC958D0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" y="22225"/>
              <a:ext cx="431800" cy="584200"/>
            </a:xfrm>
            <a:custGeom>
              <a:avLst/>
              <a:gdLst>
                <a:gd name="T0" fmla="*/ 1626 w 1626"/>
                <a:gd name="T1" fmla="*/ 1398 h 2211"/>
                <a:gd name="T2" fmla="*/ 1626 w 1626"/>
                <a:gd name="T3" fmla="*/ 814 h 2211"/>
                <a:gd name="T4" fmla="*/ 813 w 1626"/>
                <a:gd name="T5" fmla="*/ 0 h 2211"/>
                <a:gd name="T6" fmla="*/ 0 w 1626"/>
                <a:gd name="T7" fmla="*/ 814 h 2211"/>
                <a:gd name="T8" fmla="*/ 0 w 1626"/>
                <a:gd name="T9" fmla="*/ 1398 h 2211"/>
                <a:gd name="T10" fmla="*/ 813 w 1626"/>
                <a:gd name="T11" fmla="*/ 2211 h 2211"/>
                <a:gd name="T12" fmla="*/ 1626 w 1626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2211">
                  <a:moveTo>
                    <a:pt x="1626" y="1398"/>
                  </a:moveTo>
                  <a:lnTo>
                    <a:pt x="1626" y="814"/>
                  </a:lnTo>
                  <a:cubicBezTo>
                    <a:pt x="1626" y="365"/>
                    <a:pt x="1262" y="0"/>
                    <a:pt x="813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2" y="2211"/>
                    <a:pt x="1626" y="1847"/>
                    <a:pt x="1626" y="139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1" name="Freeform 434">
              <a:extLst>
                <a:ext uri="{FF2B5EF4-FFF2-40B4-BE49-F238E27FC236}">
                  <a16:creationId xmlns:a16="http://schemas.microsoft.com/office/drawing/2014/main" id="{6204C5BB-3CBD-406C-8673-DD0CB4298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" y="22225"/>
              <a:ext cx="431800" cy="584200"/>
            </a:xfrm>
            <a:custGeom>
              <a:avLst/>
              <a:gdLst>
                <a:gd name="T0" fmla="*/ 1626 w 1626"/>
                <a:gd name="T1" fmla="*/ 1398 h 2211"/>
                <a:gd name="T2" fmla="*/ 1626 w 1626"/>
                <a:gd name="T3" fmla="*/ 814 h 2211"/>
                <a:gd name="T4" fmla="*/ 813 w 1626"/>
                <a:gd name="T5" fmla="*/ 0 h 2211"/>
                <a:gd name="T6" fmla="*/ 0 w 1626"/>
                <a:gd name="T7" fmla="*/ 814 h 2211"/>
                <a:gd name="T8" fmla="*/ 0 w 1626"/>
                <a:gd name="T9" fmla="*/ 1398 h 2211"/>
                <a:gd name="T10" fmla="*/ 813 w 1626"/>
                <a:gd name="T11" fmla="*/ 2211 h 2211"/>
                <a:gd name="T12" fmla="*/ 1626 w 1626"/>
                <a:gd name="T13" fmla="*/ 139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6" h="2211">
                  <a:moveTo>
                    <a:pt x="1626" y="1398"/>
                  </a:moveTo>
                  <a:lnTo>
                    <a:pt x="1626" y="814"/>
                  </a:lnTo>
                  <a:cubicBezTo>
                    <a:pt x="1626" y="365"/>
                    <a:pt x="1262" y="0"/>
                    <a:pt x="813" y="0"/>
                  </a:cubicBezTo>
                  <a:cubicBezTo>
                    <a:pt x="364" y="0"/>
                    <a:pt x="0" y="365"/>
                    <a:pt x="0" y="814"/>
                  </a:cubicBezTo>
                  <a:lnTo>
                    <a:pt x="0" y="1398"/>
                  </a:lnTo>
                  <a:cubicBezTo>
                    <a:pt x="0" y="1847"/>
                    <a:pt x="364" y="2211"/>
                    <a:pt x="813" y="2211"/>
                  </a:cubicBezTo>
                  <a:cubicBezTo>
                    <a:pt x="1262" y="2211"/>
                    <a:pt x="1626" y="1847"/>
                    <a:pt x="1626" y="1398"/>
                  </a:cubicBezTo>
                  <a:close/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2" name="Freeform 435">
              <a:extLst>
                <a:ext uri="{FF2B5EF4-FFF2-40B4-BE49-F238E27FC236}">
                  <a16:creationId xmlns:a16="http://schemas.microsoft.com/office/drawing/2014/main" id="{24E37477-81C1-4124-8027-26D2F4120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8" y="619125"/>
              <a:ext cx="701675" cy="709612"/>
            </a:xfrm>
            <a:custGeom>
              <a:avLst/>
              <a:gdLst>
                <a:gd name="T0" fmla="*/ 2637 w 2637"/>
                <a:gd name="T1" fmla="*/ 2682 h 2682"/>
                <a:gd name="T2" fmla="*/ 2637 w 2637"/>
                <a:gd name="T3" fmla="*/ 1319 h 2682"/>
                <a:gd name="T4" fmla="*/ 1319 w 2637"/>
                <a:gd name="T5" fmla="*/ 0 h 2682"/>
                <a:gd name="T6" fmla="*/ 0 w 2637"/>
                <a:gd name="T7" fmla="*/ 1319 h 2682"/>
                <a:gd name="T8" fmla="*/ 0 w 2637"/>
                <a:gd name="T9" fmla="*/ 1670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7" h="2682">
                  <a:moveTo>
                    <a:pt x="2637" y="2682"/>
                  </a:moveTo>
                  <a:lnTo>
                    <a:pt x="2637" y="1319"/>
                  </a:lnTo>
                  <a:cubicBezTo>
                    <a:pt x="2637" y="591"/>
                    <a:pt x="2047" y="0"/>
                    <a:pt x="1319" y="0"/>
                  </a:cubicBezTo>
                  <a:cubicBezTo>
                    <a:pt x="591" y="0"/>
                    <a:pt x="0" y="591"/>
                    <a:pt x="0" y="1319"/>
                  </a:cubicBezTo>
                  <a:lnTo>
                    <a:pt x="0" y="167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3" name="Line 436">
              <a:extLst>
                <a:ext uri="{FF2B5EF4-FFF2-40B4-BE49-F238E27FC236}">
                  <a16:creationId xmlns:a16="http://schemas.microsoft.com/office/drawing/2014/main" id="{C4542F88-ED78-48DB-9FAB-5B3D5C7A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00" y="908050"/>
              <a:ext cx="34607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4" name="Line 437">
              <a:extLst>
                <a:ext uri="{FF2B5EF4-FFF2-40B4-BE49-F238E27FC236}">
                  <a16:creationId xmlns:a16="http://schemas.microsoft.com/office/drawing/2014/main" id="{49A709F1-E712-4564-9122-F227FD9C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8" y="1060450"/>
              <a:ext cx="42703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5" name="Line 438">
              <a:extLst>
                <a:ext uri="{FF2B5EF4-FFF2-40B4-BE49-F238E27FC236}">
                  <a16:creationId xmlns:a16="http://schemas.microsoft.com/office/drawing/2014/main" id="{E7822989-A3B1-48F1-BDB4-C9B41D443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75" y="222250"/>
              <a:ext cx="431800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dirty="0"/>
            </a:p>
          </p:txBody>
        </p:sp>
        <p:sp>
          <p:nvSpPr>
            <p:cNvPr id="506" name="Line 439">
              <a:extLst>
                <a:ext uri="{FF2B5EF4-FFF2-40B4-BE49-F238E27FC236}">
                  <a16:creationId xmlns:a16="http://schemas.microsoft.com/office/drawing/2014/main" id="{6BB6FD47-D773-44DF-85D1-8E274E0A6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38" y="442913"/>
              <a:ext cx="7302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7" name="Freeform 440">
              <a:extLst>
                <a:ext uri="{FF2B5EF4-FFF2-40B4-BE49-F238E27FC236}">
                  <a16:creationId xmlns:a16="http://schemas.microsoft.com/office/drawing/2014/main" id="{94CF6F30-7F1A-4CBA-A4B8-2C34C3056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63" y="384175"/>
              <a:ext cx="276225" cy="58737"/>
            </a:xfrm>
            <a:custGeom>
              <a:avLst/>
              <a:gdLst>
                <a:gd name="T0" fmla="*/ 174 w 174"/>
                <a:gd name="T1" fmla="*/ 37 h 37"/>
                <a:gd name="T2" fmla="*/ 148 w 174"/>
                <a:gd name="T3" fmla="*/ 0 h 37"/>
                <a:gd name="T4" fmla="*/ 26 w 174"/>
                <a:gd name="T5" fmla="*/ 0 h 37"/>
                <a:gd name="T6" fmla="*/ 0 w 174"/>
                <a:gd name="T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37">
                  <a:moveTo>
                    <a:pt x="174" y="37"/>
                  </a:moveTo>
                  <a:lnTo>
                    <a:pt x="148" y="0"/>
                  </a:lnTo>
                  <a:lnTo>
                    <a:pt x="26" y="0"/>
                  </a:lnTo>
                  <a:lnTo>
                    <a:pt x="0" y="3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8" name="Line 441">
              <a:extLst>
                <a:ext uri="{FF2B5EF4-FFF2-40B4-BE49-F238E27FC236}">
                  <a16:creationId xmlns:a16="http://schemas.microsoft.com/office/drawing/2014/main" id="{1FC8ED14-B12E-4670-98D9-584C551C3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9588" y="442913"/>
              <a:ext cx="7302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09" name="Freeform 442">
              <a:extLst>
                <a:ext uri="{FF2B5EF4-FFF2-40B4-BE49-F238E27FC236}">
                  <a16:creationId xmlns:a16="http://schemas.microsoft.com/office/drawing/2014/main" id="{E637D609-5175-459B-9BCA-DCA753E50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0" y="442913"/>
              <a:ext cx="171450" cy="46037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0" name="Freeform 443">
              <a:extLst>
                <a:ext uri="{FF2B5EF4-FFF2-40B4-BE49-F238E27FC236}">
                  <a16:creationId xmlns:a16="http://schemas.microsoft.com/office/drawing/2014/main" id="{E55A35C6-7C86-4C18-94B3-217374ECD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50" y="442913"/>
              <a:ext cx="171450" cy="46037"/>
            </a:xfrm>
            <a:custGeom>
              <a:avLst/>
              <a:gdLst>
                <a:gd name="T0" fmla="*/ 648 w 648"/>
                <a:gd name="T1" fmla="*/ 0 h 178"/>
                <a:gd name="T2" fmla="*/ 0 w 648"/>
                <a:gd name="T3" fmla="*/ 0 h 178"/>
                <a:gd name="T4" fmla="*/ 324 w 648"/>
                <a:gd name="T5" fmla="*/ 178 h 178"/>
                <a:gd name="T6" fmla="*/ 648 w 648"/>
                <a:gd name="T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178">
                  <a:moveTo>
                    <a:pt x="648" y="0"/>
                  </a:moveTo>
                  <a:lnTo>
                    <a:pt x="0" y="0"/>
                  </a:lnTo>
                  <a:cubicBezTo>
                    <a:pt x="0" y="98"/>
                    <a:pt x="145" y="178"/>
                    <a:pt x="324" y="178"/>
                  </a:cubicBezTo>
                  <a:cubicBezTo>
                    <a:pt x="503" y="178"/>
                    <a:pt x="648" y="98"/>
                    <a:pt x="648" y="0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796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Inclusive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Marshall</dc:creator>
  <cp:lastModifiedBy>John Marshall</cp:lastModifiedBy>
  <cp:revision>8</cp:revision>
  <dcterms:created xsi:type="dcterms:W3CDTF">2018-01-21T23:39:13Z</dcterms:created>
  <dcterms:modified xsi:type="dcterms:W3CDTF">2018-01-24T16:09:35Z</dcterms:modified>
</cp:coreProperties>
</file>