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4CC381A-13A9-494D-B4EB-1A79778C50F8}" type="datetimeFigureOut">
              <a:rPr lang="zh-TW" altLang="en-US" smtClean="0"/>
              <a:t>2015/12/10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4300ACE-EDF2-4261-8E0F-28C84E392E6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心琴 </a:t>
            </a:r>
            <a:r>
              <a:rPr lang="en-US" altLang="zh-TW" dirty="0" smtClean="0"/>
              <a:t>HEART piano</a:t>
            </a:r>
            <a:r>
              <a:rPr lang="zh-TW" altLang="zh-TW" dirty="0"/>
              <a:t/>
            </a:r>
            <a:br>
              <a:rPr lang="zh-TW" altLang="zh-TW" dirty="0"/>
            </a:br>
            <a:r>
              <a:rPr lang="zh-TW" altLang="zh-TW" dirty="0"/>
              <a:t>音樂節奏遊戲</a:t>
            </a:r>
            <a:r>
              <a:rPr lang="en-US" altLang="zh-TW" dirty="0"/>
              <a:t>-</a:t>
            </a:r>
            <a:r>
              <a:rPr lang="zh-TW" altLang="zh-TW" dirty="0"/>
              <a:t>以學齡前</a:t>
            </a:r>
            <a:r>
              <a:rPr lang="zh-TW" altLang="zh-TW" dirty="0" smtClean="0"/>
              <a:t>的幼童為例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32248"/>
          </a:xfrm>
        </p:spPr>
        <p:txBody>
          <a:bodyPr>
            <a:noAutofit/>
          </a:bodyPr>
          <a:lstStyle/>
          <a:p>
            <a:r>
              <a:rPr lang="zh-TW" altLang="en-US" sz="2400" i="0" dirty="0" smtClean="0"/>
              <a:t>國立高雄第一科技大學</a:t>
            </a:r>
            <a:r>
              <a:rPr lang="en-US" altLang="zh-TW" sz="2400" i="0" dirty="0" smtClean="0"/>
              <a:t>	</a:t>
            </a:r>
            <a:endParaRPr lang="en-US" altLang="zh-TW" sz="2400" i="0" dirty="0"/>
          </a:p>
          <a:p>
            <a:r>
              <a:rPr lang="en-US" altLang="zh-TW" sz="2400" i="0" dirty="0" smtClean="0"/>
              <a:t>0124059</a:t>
            </a:r>
            <a:r>
              <a:rPr lang="zh-TW" altLang="en-US" sz="2400" i="0" dirty="0" smtClean="0"/>
              <a:t>王以德</a:t>
            </a:r>
            <a:endParaRPr lang="en-US" altLang="zh-TW" sz="2400" i="0" dirty="0" smtClean="0"/>
          </a:p>
          <a:p>
            <a:r>
              <a:rPr lang="en-US" altLang="zh-TW" sz="2400" i="0" dirty="0" smtClean="0"/>
              <a:t>0124061</a:t>
            </a:r>
            <a:r>
              <a:rPr lang="zh-TW" altLang="en-US" sz="2400" i="0" dirty="0"/>
              <a:t>蔡</a:t>
            </a:r>
            <a:r>
              <a:rPr lang="zh-TW" altLang="en-US" sz="2400" i="0" dirty="0" smtClean="0"/>
              <a:t>易軒</a:t>
            </a:r>
            <a:endParaRPr lang="en-US" altLang="zh-TW" sz="2400" i="0" dirty="0" smtClean="0"/>
          </a:p>
          <a:p>
            <a:r>
              <a:rPr lang="en-US" altLang="zh-TW" sz="2400" i="0" dirty="0" smtClean="0"/>
              <a:t>0124064</a:t>
            </a:r>
            <a:r>
              <a:rPr lang="zh-TW" altLang="en-US" sz="2400" i="0" dirty="0" smtClean="0"/>
              <a:t>陳德威</a:t>
            </a:r>
            <a:endParaRPr lang="en-US" altLang="zh-TW" sz="2400" i="0" dirty="0"/>
          </a:p>
        </p:txBody>
      </p:sp>
    </p:spTree>
    <p:extLst>
      <p:ext uri="{BB962C8B-B14F-4D97-AF65-F5344CB8AC3E}">
        <p14:creationId xmlns:p14="http://schemas.microsoft.com/office/powerpoint/2010/main" val="1298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Jason\Desktop\unity\螢幕截圖 2015-12-10 18.06.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984776" cy="403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Emotion Select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C:\Users\Jason\Desktop\unity\螢幕截圖 2015-12-10 18.06.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4" y="1988840"/>
            <a:ext cx="7056784" cy="40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1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遊戲畫面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C:\Users\Jason\Desktop\unity\螢幕截圖 2015-12-10 18.04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18494"/>
            <a:ext cx="7056784" cy="41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45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 descr="C:\Users\Jason\Desktop\unity\螢幕截圖 2015-12-10 18.14.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149183" cy="41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C:\Users\Jason\Desktop\unity\螢幕截圖 2015-12-10 18.08.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311570" cy="411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2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Jason\Desktop\unity\螢幕截圖 2015-12-10 18.08.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088638" cy="39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開發人員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C:\Users\Jason\Desktop\unity\螢幕截圖 2015-12-10 18.06.5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128792" cy="400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C:\Users\Jason\Desktop\unity\螢幕截圖 2015-12-10 18.08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89" y="1988840"/>
            <a:ext cx="7200800" cy="40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心琴</a:t>
            </a:r>
            <a:r>
              <a:rPr lang="en-US" altLang="zh-TW" dirty="0"/>
              <a:t>(Heart Piano)</a:t>
            </a:r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音樂節奏</a:t>
            </a:r>
            <a:r>
              <a:rPr lang="zh-TW" altLang="zh-TW" sz="2000" dirty="0" smtClean="0"/>
              <a:t>遊戲</a:t>
            </a:r>
            <a:endParaRPr lang="en-US" altLang="zh-TW" sz="2000" dirty="0" smtClean="0"/>
          </a:p>
          <a:p>
            <a:r>
              <a:rPr lang="en-US" altLang="zh-TW" sz="2000" dirty="0" smtClean="0"/>
              <a:t>“</a:t>
            </a:r>
            <a:r>
              <a:rPr lang="zh-TW" altLang="zh-TW" sz="2000" dirty="0" smtClean="0"/>
              <a:t>心情</a:t>
            </a:r>
            <a:r>
              <a:rPr lang="en-US" altLang="zh-TW" sz="2000" dirty="0" smtClean="0"/>
              <a:t>”  “</a:t>
            </a:r>
            <a:r>
              <a:rPr lang="zh-TW" altLang="zh-TW" sz="2000" dirty="0" smtClean="0"/>
              <a:t>琴</a:t>
            </a:r>
            <a:r>
              <a:rPr lang="en-US" altLang="zh-TW" sz="2000" dirty="0" smtClean="0"/>
              <a:t>”  “</a:t>
            </a:r>
            <a:r>
              <a:rPr lang="zh-TW" altLang="zh-TW" sz="2000" dirty="0" smtClean="0"/>
              <a:t>新</a:t>
            </a:r>
            <a:r>
              <a:rPr lang="en-US" altLang="zh-TW" sz="2000" dirty="0" smtClean="0"/>
              <a:t>”</a:t>
            </a:r>
          </a:p>
          <a:p>
            <a:r>
              <a:rPr lang="zh-TW" altLang="zh-TW" sz="2000" dirty="0"/>
              <a:t>從</a:t>
            </a:r>
            <a:r>
              <a:rPr lang="zh-TW" altLang="zh-TW" sz="2000" dirty="0" smtClean="0"/>
              <a:t>心</a:t>
            </a:r>
            <a:r>
              <a:rPr lang="zh-TW" altLang="zh-TW" sz="2000" dirty="0"/>
              <a:t>去</a:t>
            </a:r>
            <a:r>
              <a:rPr lang="zh-TW" altLang="zh-TW" sz="2000" dirty="0" smtClean="0"/>
              <a:t>思想，去</a:t>
            </a:r>
            <a:r>
              <a:rPr lang="zh-TW" altLang="zh-TW" sz="2000" dirty="0"/>
              <a:t>觸動人心。</a:t>
            </a:r>
          </a:p>
          <a:p>
            <a:pPr indent="0">
              <a:buNone/>
            </a:pPr>
            <a:endParaRPr lang="zh-TW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90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要如何感動人心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分析</a:t>
            </a:r>
            <a:r>
              <a:rPr lang="zh-TW" altLang="en-US" sz="2000" dirty="0" smtClean="0"/>
              <a:t>遊戲群組</a:t>
            </a:r>
            <a:endParaRPr lang="en-US" altLang="zh-TW" sz="2000" dirty="0" smtClean="0"/>
          </a:p>
          <a:p>
            <a:r>
              <a:rPr lang="zh-TW" altLang="en-US" sz="2000" dirty="0"/>
              <a:t>模擬玩家形象</a:t>
            </a:r>
          </a:p>
        </p:txBody>
      </p:sp>
    </p:spTree>
    <p:extLst>
      <p:ext uri="{BB962C8B-B14F-4D97-AF65-F5344CB8AC3E}">
        <p14:creationId xmlns:p14="http://schemas.microsoft.com/office/powerpoint/2010/main" val="94142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玩家形象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 smtClean="0"/>
              <a:t>上班族</a:t>
            </a:r>
            <a:r>
              <a:rPr lang="en-US" altLang="zh-TW" sz="2000" dirty="0"/>
              <a:t>:</a:t>
            </a:r>
            <a:r>
              <a:rPr lang="zh-TW" altLang="zh-TW" sz="2000" dirty="0" smtClean="0"/>
              <a:t>短時間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遊玩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 壓力</a:t>
            </a:r>
            <a:r>
              <a:rPr lang="zh-TW" altLang="en-US" sz="2000" dirty="0" smtClean="0"/>
              <a:t>。</a:t>
            </a:r>
            <a:endParaRPr lang="zh-TW" altLang="zh-TW" sz="2000" dirty="0"/>
          </a:p>
          <a:p>
            <a:r>
              <a:rPr lang="zh-TW" altLang="zh-TW" sz="2000" dirty="0" smtClean="0"/>
              <a:t>學生</a:t>
            </a:r>
            <a:r>
              <a:rPr lang="en-US" altLang="zh-TW" sz="2000" dirty="0"/>
              <a:t>:</a:t>
            </a:r>
            <a:r>
              <a:rPr lang="zh-TW" altLang="zh-TW" sz="2000" dirty="0" smtClean="0"/>
              <a:t>長</a:t>
            </a:r>
            <a:r>
              <a:rPr lang="zh-TW" altLang="zh-TW" sz="2000" dirty="0"/>
              <a:t>時間</a:t>
            </a:r>
            <a:r>
              <a:rPr lang="zh-TW" altLang="zh-TW" sz="2000" dirty="0" smtClean="0"/>
              <a:t>遊玩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打發時間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壓力</a:t>
            </a:r>
            <a:r>
              <a:rPr lang="zh-TW" altLang="en-US" sz="2000" dirty="0" smtClean="0"/>
              <a:t>。</a:t>
            </a:r>
            <a:endParaRPr lang="zh-TW" altLang="zh-TW" sz="2000" dirty="0"/>
          </a:p>
          <a:p>
            <a:r>
              <a:rPr lang="zh-TW" altLang="zh-TW" sz="2000" dirty="0" smtClean="0"/>
              <a:t>兒童</a:t>
            </a:r>
            <a:r>
              <a:rPr lang="en-US" altLang="zh-TW" sz="2000" dirty="0"/>
              <a:t>:</a:t>
            </a:r>
            <a:r>
              <a:rPr lang="zh-TW" altLang="zh-TW" sz="2000" dirty="0" smtClean="0"/>
              <a:t>簡單</a:t>
            </a:r>
            <a:r>
              <a:rPr lang="zh-TW" altLang="zh-TW" sz="2000" dirty="0"/>
              <a:t>有趣 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短</a:t>
            </a:r>
            <a:r>
              <a:rPr lang="zh-TW" altLang="zh-TW" sz="2000" dirty="0"/>
              <a:t>時間</a:t>
            </a:r>
            <a:r>
              <a:rPr lang="zh-TW" altLang="zh-TW" sz="2000" dirty="0" smtClean="0"/>
              <a:t>遊玩</a:t>
            </a:r>
            <a:r>
              <a:rPr lang="zh-TW" altLang="en-US" sz="2000" dirty="0" smtClean="0"/>
              <a:t>、</a:t>
            </a:r>
            <a:r>
              <a:rPr lang="zh-TW" altLang="zh-TW" sz="2000" dirty="0" smtClean="0"/>
              <a:t>能</a:t>
            </a:r>
            <a:r>
              <a:rPr lang="zh-TW" altLang="zh-TW" sz="2000" dirty="0"/>
              <a:t>達到滿足</a:t>
            </a:r>
            <a:r>
              <a:rPr lang="zh-TW" altLang="zh-TW" sz="2000" dirty="0" smtClean="0"/>
              <a:t>感</a:t>
            </a:r>
            <a:r>
              <a:rPr lang="zh-TW" altLang="en-US" sz="2000" dirty="0" smtClean="0"/>
              <a:t>。</a:t>
            </a:r>
            <a:endParaRPr lang="zh-TW" altLang="zh-TW" sz="2000" dirty="0"/>
          </a:p>
          <a:p>
            <a:pPr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42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 smtClean="0"/>
              <a:t>兒童</a:t>
            </a:r>
            <a:r>
              <a:rPr lang="zh-TW" altLang="zh-TW" sz="2000" dirty="0"/>
              <a:t>模式</a:t>
            </a:r>
            <a:r>
              <a:rPr lang="en-US" altLang="zh-TW" sz="2000" dirty="0"/>
              <a:t>:</a:t>
            </a:r>
            <a:r>
              <a:rPr lang="zh-TW" altLang="zh-TW" sz="2000" dirty="0"/>
              <a:t>針對孩童所提供的模式，開發音樂潛能、節奏感、反應或追尋自我。</a:t>
            </a:r>
          </a:p>
          <a:p>
            <a:r>
              <a:rPr lang="zh-TW" altLang="zh-TW" sz="2000" dirty="0" smtClean="0"/>
              <a:t>一般</a:t>
            </a:r>
            <a:r>
              <a:rPr lang="zh-TW" altLang="zh-TW" sz="2000" dirty="0"/>
              <a:t>模式</a:t>
            </a:r>
            <a:r>
              <a:rPr lang="en-US" altLang="zh-TW" sz="2000" dirty="0"/>
              <a:t>:</a:t>
            </a:r>
            <a:r>
              <a:rPr lang="zh-TW" altLang="zh-TW" sz="2000" dirty="0"/>
              <a:t>為一般玩家作為娛樂、休閒或殺時間所使用。</a:t>
            </a:r>
          </a:p>
          <a:p>
            <a:r>
              <a:rPr lang="zh-TW" altLang="zh-TW" sz="2000" dirty="0" smtClean="0"/>
              <a:t>紓</a:t>
            </a:r>
            <a:r>
              <a:rPr lang="zh-TW" altLang="zh-TW" sz="2000" dirty="0"/>
              <a:t>壓模式</a:t>
            </a:r>
            <a:r>
              <a:rPr lang="en-US" altLang="zh-TW" sz="2000" dirty="0"/>
              <a:t>:</a:t>
            </a:r>
            <a:r>
              <a:rPr lang="zh-TW" altLang="zh-TW" sz="2000" dirty="0"/>
              <a:t>針對壓力大的族群或上班族，藉由提高遊戲畫面的特效、加強打擊感等，帶來紓壓效果。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15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音樂對人類的</a:t>
            </a:r>
            <a:r>
              <a:rPr lang="zh-TW" altLang="zh-TW" dirty="0" smtClean="0"/>
              <a:t>益處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zh-TW" altLang="zh-TW" sz="2000" dirty="0"/>
              <a:t>醫學上證明，人們之所以感受一首樂曲好聽，被它帶動情緒，是因為音樂改變了腦波，也因此改變了我們的情緒和生理功能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lvl="0"/>
            <a:r>
              <a:rPr lang="zh-TW" altLang="zh-TW" sz="2000" dirty="0" smtClean="0"/>
              <a:t>緩慢</a:t>
            </a:r>
            <a:r>
              <a:rPr lang="zh-TW" altLang="zh-TW" sz="2000" dirty="0"/>
              <a:t>的音頻振動則具有鬆弛神經與肌肉的作用。</a:t>
            </a:r>
          </a:p>
          <a:p>
            <a:pPr lvl="0"/>
            <a:r>
              <a:rPr lang="en-US" altLang="zh-TW" sz="2000" dirty="0"/>
              <a:t></a:t>
            </a:r>
            <a:r>
              <a:rPr lang="zh-TW" altLang="zh-TW" sz="2000" dirty="0"/>
              <a:t>洪亮與高昂的力度給人以鼓舞前進、強壯有力的感覺。</a:t>
            </a:r>
          </a:p>
          <a:p>
            <a:r>
              <a:rPr lang="en-US" altLang="zh-TW" sz="2000" dirty="0"/>
              <a:t></a:t>
            </a:r>
            <a:r>
              <a:rPr lang="zh-TW" altLang="zh-TW" sz="2000" dirty="0"/>
              <a:t>柔和的力度則使人感到親切友好和溫馨</a:t>
            </a:r>
          </a:p>
        </p:txBody>
      </p:sp>
    </p:spTree>
    <p:extLst>
      <p:ext uri="{BB962C8B-B14F-4D97-AF65-F5344CB8AC3E}">
        <p14:creationId xmlns:p14="http://schemas.microsoft.com/office/powerpoint/2010/main" val="41799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音樂對人類的益處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2" indent="-274320">
              <a:lnSpc>
                <a:spcPct val="150000"/>
              </a:lnSpc>
              <a:buFont typeface="Wingdings" pitchFamily="2" charset="2"/>
              <a:buChar char="v"/>
            </a:pPr>
            <a:r>
              <a:rPr lang="zh-TW" altLang="zh-TW" sz="2000" dirty="0"/>
              <a:t>音樂能改善兒童的學習能力</a:t>
            </a:r>
          </a:p>
          <a:p>
            <a:pPr marL="0" lvl="2" indent="-274320">
              <a:lnSpc>
                <a:spcPct val="150000"/>
              </a:lnSpc>
              <a:buFont typeface="Wingdings" pitchFamily="2" charset="2"/>
              <a:buChar char="v"/>
            </a:pPr>
            <a:r>
              <a:rPr lang="zh-TW" altLang="zh-TW" sz="2000" dirty="0"/>
              <a:t>音樂使人的身體更健康</a:t>
            </a:r>
          </a:p>
          <a:p>
            <a:pPr marL="0" lvl="2" indent="-274320">
              <a:lnSpc>
                <a:spcPct val="150000"/>
              </a:lnSpc>
              <a:buFont typeface="Wingdings" pitchFamily="2" charset="2"/>
              <a:buChar char="v"/>
            </a:pPr>
            <a:r>
              <a:rPr lang="zh-TW" altLang="zh-TW" sz="2000" dirty="0"/>
              <a:t>音樂對人的創造性開發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026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zh-TW" dirty="0"/>
              <a:t>應用層面與發展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/>
              <a:t>輔助式治療</a:t>
            </a:r>
            <a:r>
              <a:rPr lang="zh-TW" altLang="zh-TW" sz="2000" dirty="0" smtClean="0"/>
              <a:t>工具</a:t>
            </a:r>
            <a:endParaRPr lang="en-US" altLang="zh-TW" sz="2000" dirty="0" smtClean="0"/>
          </a:p>
          <a:p>
            <a:r>
              <a:rPr lang="zh-TW" altLang="zh-TW" sz="2000" dirty="0"/>
              <a:t>誘導式學習工具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0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indent="0" algn="ctr">
              <a:buNone/>
            </a:pPr>
            <a:r>
              <a:rPr lang="en-US" altLang="zh-TW" sz="9600" dirty="0" smtClean="0">
                <a:latin typeface="Calibri" pitchFamily="34" charset="0"/>
              </a:rPr>
              <a:t>DEMO</a:t>
            </a:r>
            <a:endParaRPr lang="zh-TW" altLang="en-US" sz="9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時裝">
  <a:themeElements>
    <a:clrScheme name="時裝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領帶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時裝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1259</TotalTime>
  <Words>298</Words>
  <Application>Microsoft Office PowerPoint</Application>
  <PresentationFormat>如螢幕大小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時裝</vt:lpstr>
      <vt:lpstr>心琴 HEART piano 音樂節奏遊戲-以學齡前的幼童為例</vt:lpstr>
      <vt:lpstr>心琴(Heart Piano)</vt:lpstr>
      <vt:lpstr>要如何感動人心?</vt:lpstr>
      <vt:lpstr>玩家形象</vt:lpstr>
      <vt:lpstr>目的</vt:lpstr>
      <vt:lpstr>音樂對人類的益處?</vt:lpstr>
      <vt:lpstr>音樂對人類的益處?</vt:lpstr>
      <vt:lpstr>應用層面與發展</vt:lpstr>
      <vt:lpstr>PowerPoint 簡報</vt:lpstr>
      <vt:lpstr>Start</vt:lpstr>
      <vt:lpstr>Emotion Select</vt:lpstr>
      <vt:lpstr>遊戲畫面</vt:lpstr>
      <vt:lpstr>Score</vt:lpstr>
      <vt:lpstr>Shop</vt:lpstr>
      <vt:lpstr>設定</vt:lpstr>
      <vt:lpstr>開發人員</vt:lpstr>
      <vt:lpstr>Ending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心琴 heart piano 音樂節奏遊戲-以學齡前的幼童為例</dc:title>
  <dc:creator>wei</dc:creator>
  <cp:lastModifiedBy>Jason</cp:lastModifiedBy>
  <cp:revision>13</cp:revision>
  <dcterms:created xsi:type="dcterms:W3CDTF">2015-12-07T10:31:50Z</dcterms:created>
  <dcterms:modified xsi:type="dcterms:W3CDTF">2015-12-10T15:07:48Z</dcterms:modified>
</cp:coreProperties>
</file>