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F91"/>
    <a:srgbClr val="93AFCE"/>
    <a:srgbClr val="B6C9D7"/>
    <a:srgbClr val="D6E0E6"/>
    <a:srgbClr val="214162"/>
    <a:srgbClr val="2F5581"/>
    <a:srgbClr val="93BBF0"/>
    <a:srgbClr val="B7D753"/>
    <a:srgbClr val="17CC15"/>
    <a:srgbClr val="1C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713" autoAdjust="0"/>
  </p:normalViewPr>
  <p:slideViewPr>
    <p:cSldViewPr snapToGrid="0">
      <p:cViewPr>
        <p:scale>
          <a:sx n="100" d="100"/>
          <a:sy n="100" d="100"/>
        </p:scale>
        <p:origin x="-12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233AD-9FEC-4642-8D28-AC08EC532D80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100B-2676-0345-90E8-2B384EA8F0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4100B-2676-0345-90E8-2B384EA8F0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B5B1-1DD9-8F46-9A43-DBE14D7AA15C}" type="datetimeFigureOut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2708-1C9F-B144-9C75-38667EF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66957" y="365494"/>
            <a:ext cx="3404241" cy="2677213"/>
            <a:chOff x="366957" y="365494"/>
            <a:chExt cx="3404241" cy="2677213"/>
          </a:xfrm>
        </p:grpSpPr>
        <p:sp>
          <p:nvSpPr>
            <p:cNvPr id="34" name="Trapezoid 33"/>
            <p:cNvSpPr/>
            <p:nvPr/>
          </p:nvSpPr>
          <p:spPr>
            <a:xfrm>
              <a:off x="1706033" y="2581276"/>
              <a:ext cx="709154" cy="282574"/>
            </a:xfrm>
            <a:prstGeom prst="trapezoid">
              <a:avLst>
                <a:gd name="adj" fmla="val 18072"/>
              </a:avLst>
            </a:prstGeom>
            <a:solidFill>
              <a:srgbClr val="546F9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Rounded Rectangle 3"/>
            <p:cNvSpPr/>
            <p:nvPr/>
          </p:nvSpPr>
          <p:spPr>
            <a:xfrm>
              <a:off x="366957" y="365494"/>
              <a:ext cx="3404241" cy="2236947"/>
            </a:xfrm>
            <a:prstGeom prst="roundRect">
              <a:avLst>
                <a:gd name="adj" fmla="val 4182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469322" y="476541"/>
              <a:ext cx="3182576" cy="1672934"/>
            </a:xfrm>
            <a:prstGeom prst="roundRect">
              <a:avLst>
                <a:gd name="adj" fmla="val 2559"/>
              </a:avLst>
            </a:prstGeom>
            <a:solidFill>
              <a:srgbClr val="93AF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ounded Rectangle 5"/>
            <p:cNvSpPr/>
            <p:nvPr/>
          </p:nvSpPr>
          <p:spPr>
            <a:xfrm>
              <a:off x="1844747" y="2293791"/>
              <a:ext cx="431728" cy="143168"/>
            </a:xfrm>
            <a:prstGeom prst="roundRect">
              <a:avLst>
                <a:gd name="adj" fmla="val 2816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1491758" y="2853478"/>
              <a:ext cx="1137705" cy="189229"/>
            </a:xfrm>
            <a:prstGeom prst="roundRect">
              <a:avLst>
                <a:gd name="adj" fmla="val 19332"/>
              </a:avLst>
            </a:prstGeom>
            <a:solidFill>
              <a:srgbClr val="365F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69321" y="476540"/>
              <a:ext cx="1241124" cy="1202155"/>
            </a:xfrm>
            <a:custGeom>
              <a:avLst/>
              <a:gdLst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1537278 w 1537278"/>
                <a:gd name="connsiteY4" fmla="*/ 1202155 h 1233726"/>
                <a:gd name="connsiteX5" fmla="*/ 1505707 w 1537278"/>
                <a:gd name="connsiteY5" fmla="*/ 1233726 h 1233726"/>
                <a:gd name="connsiteX6" fmla="*/ 31571 w 1537278"/>
                <a:gd name="connsiteY6" fmla="*/ 1233726 h 1233726"/>
                <a:gd name="connsiteX7" fmla="*/ 0 w 1537278"/>
                <a:gd name="connsiteY7" fmla="*/ 1202155 h 1233726"/>
                <a:gd name="connsiteX8" fmla="*/ 0 w 1537278"/>
                <a:gd name="connsiteY8" fmla="*/ 31571 h 1233726"/>
                <a:gd name="connsiteX0" fmla="*/ 0 w 1537278"/>
                <a:gd name="connsiteY0" fmla="*/ 31571 h 1402514"/>
                <a:gd name="connsiteX1" fmla="*/ 31571 w 1537278"/>
                <a:gd name="connsiteY1" fmla="*/ 0 h 1402514"/>
                <a:gd name="connsiteX2" fmla="*/ 1505707 w 1537278"/>
                <a:gd name="connsiteY2" fmla="*/ 0 h 1402514"/>
                <a:gd name="connsiteX3" fmla="*/ 1537278 w 1537278"/>
                <a:gd name="connsiteY3" fmla="*/ 31571 h 1402514"/>
                <a:gd name="connsiteX4" fmla="*/ 1537278 w 1537278"/>
                <a:gd name="connsiteY4" fmla="*/ 1202155 h 1402514"/>
                <a:gd name="connsiteX5" fmla="*/ 31571 w 1537278"/>
                <a:gd name="connsiteY5" fmla="*/ 1233726 h 1402514"/>
                <a:gd name="connsiteX6" fmla="*/ 0 w 1537278"/>
                <a:gd name="connsiteY6" fmla="*/ 1202155 h 1402514"/>
                <a:gd name="connsiteX7" fmla="*/ 0 w 1537278"/>
                <a:gd name="connsiteY7" fmla="*/ 31571 h 1402514"/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31571 w 1537278"/>
                <a:gd name="connsiteY4" fmla="*/ 1233726 h 1233726"/>
                <a:gd name="connsiteX5" fmla="*/ 0 w 1537278"/>
                <a:gd name="connsiteY5" fmla="*/ 1202155 h 1233726"/>
                <a:gd name="connsiteX6" fmla="*/ 0 w 1537278"/>
                <a:gd name="connsiteY6" fmla="*/ 31571 h 1233726"/>
                <a:gd name="connsiteX0" fmla="*/ 0 w 1505707"/>
                <a:gd name="connsiteY0" fmla="*/ 31571 h 1233726"/>
                <a:gd name="connsiteX1" fmla="*/ 31571 w 1505707"/>
                <a:gd name="connsiteY1" fmla="*/ 0 h 1233726"/>
                <a:gd name="connsiteX2" fmla="*/ 1505707 w 1505707"/>
                <a:gd name="connsiteY2" fmla="*/ 0 h 1233726"/>
                <a:gd name="connsiteX3" fmla="*/ 31571 w 1505707"/>
                <a:gd name="connsiteY3" fmla="*/ 1233726 h 1233726"/>
                <a:gd name="connsiteX4" fmla="*/ 0 w 1505707"/>
                <a:gd name="connsiteY4" fmla="*/ 1202155 h 1233726"/>
                <a:gd name="connsiteX5" fmla="*/ 0 w 1505707"/>
                <a:gd name="connsiteY5" fmla="*/ 31571 h 123372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2712 h 1203296"/>
                <a:gd name="connsiteX1" fmla="*/ 31571 w 1505707"/>
                <a:gd name="connsiteY1" fmla="*/ 1141 h 1203296"/>
                <a:gd name="connsiteX2" fmla="*/ 1505707 w 1505707"/>
                <a:gd name="connsiteY2" fmla="*/ 1141 h 1203296"/>
                <a:gd name="connsiteX3" fmla="*/ 0 w 1505707"/>
                <a:gd name="connsiteY3" fmla="*/ 1203296 h 1203296"/>
                <a:gd name="connsiteX4" fmla="*/ 0 w 1505707"/>
                <a:gd name="connsiteY4" fmla="*/ 32712 h 120329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241124"/>
                <a:gd name="connsiteY0" fmla="*/ 31571 h 1202155"/>
                <a:gd name="connsiteX1" fmla="*/ 31571 w 1241124"/>
                <a:gd name="connsiteY1" fmla="*/ 0 h 1202155"/>
                <a:gd name="connsiteX2" fmla="*/ 1241124 w 1241124"/>
                <a:gd name="connsiteY2" fmla="*/ 0 h 1202155"/>
                <a:gd name="connsiteX3" fmla="*/ 0 w 1241124"/>
                <a:gd name="connsiteY3" fmla="*/ 1202155 h 1202155"/>
                <a:gd name="connsiteX4" fmla="*/ 0 w 1241124"/>
                <a:gd name="connsiteY4" fmla="*/ 31571 h 120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24" h="1202155">
                  <a:moveTo>
                    <a:pt x="0" y="31571"/>
                  </a:moveTo>
                  <a:cubicBezTo>
                    <a:pt x="0" y="14135"/>
                    <a:pt x="14135" y="0"/>
                    <a:pt x="31571" y="0"/>
                  </a:cubicBezTo>
                  <a:lnTo>
                    <a:pt x="1241124" y="0"/>
                  </a:lnTo>
                  <a:lnTo>
                    <a:pt x="0" y="1202155"/>
                  </a:lnTo>
                  <a:lnTo>
                    <a:pt x="0" y="31571"/>
                  </a:lnTo>
                  <a:close/>
                </a:path>
              </a:pathLst>
            </a:custGeom>
            <a:solidFill>
              <a:srgbClr val="B6C9D7">
                <a:alpha val="3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Group 53"/>
          <p:cNvGrpSpPr/>
          <p:nvPr/>
        </p:nvGrpSpPr>
        <p:grpSpPr>
          <a:xfrm>
            <a:off x="431800" y="3573558"/>
            <a:ext cx="3356448" cy="2518207"/>
            <a:chOff x="4203701" y="411258"/>
            <a:chExt cx="3356448" cy="2518207"/>
          </a:xfrm>
        </p:grpSpPr>
        <p:sp>
          <p:nvSpPr>
            <p:cNvPr id="14" name="Rounded Rectangle 13"/>
            <p:cNvSpPr/>
            <p:nvPr/>
          </p:nvSpPr>
          <p:spPr>
            <a:xfrm>
              <a:off x="4395911" y="411258"/>
              <a:ext cx="2972028" cy="1767719"/>
            </a:xfrm>
            <a:prstGeom prst="roundRect">
              <a:avLst>
                <a:gd name="adj" fmla="val 4182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ounded Rectangle 14"/>
            <p:cNvSpPr/>
            <p:nvPr/>
          </p:nvSpPr>
          <p:spPr>
            <a:xfrm>
              <a:off x="4395911" y="1983516"/>
              <a:ext cx="2972028" cy="195461"/>
            </a:xfrm>
            <a:prstGeom prst="roundRect">
              <a:avLst>
                <a:gd name="adj" fmla="val 0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ounded Rectangle 15"/>
            <p:cNvSpPr/>
            <p:nvPr/>
          </p:nvSpPr>
          <p:spPr>
            <a:xfrm>
              <a:off x="4492671" y="502380"/>
              <a:ext cx="2778507" cy="1585475"/>
            </a:xfrm>
            <a:prstGeom prst="roundRect">
              <a:avLst>
                <a:gd name="adj" fmla="val 2559"/>
              </a:avLst>
            </a:prstGeom>
            <a:solidFill>
              <a:srgbClr val="93AF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Trapezoid 16"/>
            <p:cNvSpPr/>
            <p:nvPr/>
          </p:nvSpPr>
          <p:spPr>
            <a:xfrm>
              <a:off x="4203701" y="2192198"/>
              <a:ext cx="3356447" cy="592352"/>
            </a:xfrm>
            <a:prstGeom prst="trapezoid">
              <a:avLst>
                <a:gd name="adj" fmla="val 34357"/>
              </a:avLst>
            </a:prstGeom>
            <a:solidFill>
              <a:srgbClr val="365F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ounded Rectangle 17"/>
            <p:cNvSpPr/>
            <p:nvPr/>
          </p:nvSpPr>
          <p:spPr>
            <a:xfrm>
              <a:off x="4203701" y="2784554"/>
              <a:ext cx="3356448" cy="144911"/>
            </a:xfrm>
            <a:prstGeom prst="roundRect">
              <a:avLst>
                <a:gd name="adj" fmla="val 4182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apezoid 18"/>
            <p:cNvSpPr/>
            <p:nvPr/>
          </p:nvSpPr>
          <p:spPr>
            <a:xfrm>
              <a:off x="4418176" y="2257057"/>
              <a:ext cx="2927497" cy="417357"/>
            </a:xfrm>
            <a:prstGeom prst="trapezoid">
              <a:avLst>
                <a:gd name="adj" fmla="val 32269"/>
              </a:avLst>
            </a:prstGeom>
            <a:solidFill>
              <a:srgbClr val="93AFCE">
                <a:alpha val="68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4492671" y="502380"/>
              <a:ext cx="1505707" cy="1202155"/>
            </a:xfrm>
            <a:custGeom>
              <a:avLst/>
              <a:gdLst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1537278 w 1537278"/>
                <a:gd name="connsiteY4" fmla="*/ 1202155 h 1233726"/>
                <a:gd name="connsiteX5" fmla="*/ 1505707 w 1537278"/>
                <a:gd name="connsiteY5" fmla="*/ 1233726 h 1233726"/>
                <a:gd name="connsiteX6" fmla="*/ 31571 w 1537278"/>
                <a:gd name="connsiteY6" fmla="*/ 1233726 h 1233726"/>
                <a:gd name="connsiteX7" fmla="*/ 0 w 1537278"/>
                <a:gd name="connsiteY7" fmla="*/ 1202155 h 1233726"/>
                <a:gd name="connsiteX8" fmla="*/ 0 w 1537278"/>
                <a:gd name="connsiteY8" fmla="*/ 31571 h 1233726"/>
                <a:gd name="connsiteX0" fmla="*/ 0 w 1537278"/>
                <a:gd name="connsiteY0" fmla="*/ 31571 h 1402514"/>
                <a:gd name="connsiteX1" fmla="*/ 31571 w 1537278"/>
                <a:gd name="connsiteY1" fmla="*/ 0 h 1402514"/>
                <a:gd name="connsiteX2" fmla="*/ 1505707 w 1537278"/>
                <a:gd name="connsiteY2" fmla="*/ 0 h 1402514"/>
                <a:gd name="connsiteX3" fmla="*/ 1537278 w 1537278"/>
                <a:gd name="connsiteY3" fmla="*/ 31571 h 1402514"/>
                <a:gd name="connsiteX4" fmla="*/ 1537278 w 1537278"/>
                <a:gd name="connsiteY4" fmla="*/ 1202155 h 1402514"/>
                <a:gd name="connsiteX5" fmla="*/ 31571 w 1537278"/>
                <a:gd name="connsiteY5" fmla="*/ 1233726 h 1402514"/>
                <a:gd name="connsiteX6" fmla="*/ 0 w 1537278"/>
                <a:gd name="connsiteY6" fmla="*/ 1202155 h 1402514"/>
                <a:gd name="connsiteX7" fmla="*/ 0 w 1537278"/>
                <a:gd name="connsiteY7" fmla="*/ 31571 h 1402514"/>
                <a:gd name="connsiteX0" fmla="*/ 0 w 1537278"/>
                <a:gd name="connsiteY0" fmla="*/ 31571 h 1233726"/>
                <a:gd name="connsiteX1" fmla="*/ 31571 w 1537278"/>
                <a:gd name="connsiteY1" fmla="*/ 0 h 1233726"/>
                <a:gd name="connsiteX2" fmla="*/ 1505707 w 1537278"/>
                <a:gd name="connsiteY2" fmla="*/ 0 h 1233726"/>
                <a:gd name="connsiteX3" fmla="*/ 1537278 w 1537278"/>
                <a:gd name="connsiteY3" fmla="*/ 31571 h 1233726"/>
                <a:gd name="connsiteX4" fmla="*/ 31571 w 1537278"/>
                <a:gd name="connsiteY4" fmla="*/ 1233726 h 1233726"/>
                <a:gd name="connsiteX5" fmla="*/ 0 w 1537278"/>
                <a:gd name="connsiteY5" fmla="*/ 1202155 h 1233726"/>
                <a:gd name="connsiteX6" fmla="*/ 0 w 1537278"/>
                <a:gd name="connsiteY6" fmla="*/ 31571 h 1233726"/>
                <a:gd name="connsiteX0" fmla="*/ 0 w 1505707"/>
                <a:gd name="connsiteY0" fmla="*/ 31571 h 1233726"/>
                <a:gd name="connsiteX1" fmla="*/ 31571 w 1505707"/>
                <a:gd name="connsiteY1" fmla="*/ 0 h 1233726"/>
                <a:gd name="connsiteX2" fmla="*/ 1505707 w 1505707"/>
                <a:gd name="connsiteY2" fmla="*/ 0 h 1233726"/>
                <a:gd name="connsiteX3" fmla="*/ 31571 w 1505707"/>
                <a:gd name="connsiteY3" fmla="*/ 1233726 h 1233726"/>
                <a:gd name="connsiteX4" fmla="*/ 0 w 1505707"/>
                <a:gd name="connsiteY4" fmla="*/ 1202155 h 1233726"/>
                <a:gd name="connsiteX5" fmla="*/ 0 w 1505707"/>
                <a:gd name="connsiteY5" fmla="*/ 31571 h 123372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2712 h 1203296"/>
                <a:gd name="connsiteX1" fmla="*/ 31571 w 1505707"/>
                <a:gd name="connsiteY1" fmla="*/ 1141 h 1203296"/>
                <a:gd name="connsiteX2" fmla="*/ 1505707 w 1505707"/>
                <a:gd name="connsiteY2" fmla="*/ 1141 h 1203296"/>
                <a:gd name="connsiteX3" fmla="*/ 0 w 1505707"/>
                <a:gd name="connsiteY3" fmla="*/ 1203296 h 1203296"/>
                <a:gd name="connsiteX4" fmla="*/ 0 w 1505707"/>
                <a:gd name="connsiteY4" fmla="*/ 32712 h 1203296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  <a:gd name="connsiteX0" fmla="*/ 0 w 1505707"/>
                <a:gd name="connsiteY0" fmla="*/ 31571 h 1202155"/>
                <a:gd name="connsiteX1" fmla="*/ 31571 w 1505707"/>
                <a:gd name="connsiteY1" fmla="*/ 0 h 1202155"/>
                <a:gd name="connsiteX2" fmla="*/ 1505707 w 1505707"/>
                <a:gd name="connsiteY2" fmla="*/ 0 h 1202155"/>
                <a:gd name="connsiteX3" fmla="*/ 0 w 1505707"/>
                <a:gd name="connsiteY3" fmla="*/ 1202155 h 1202155"/>
                <a:gd name="connsiteX4" fmla="*/ 0 w 1505707"/>
                <a:gd name="connsiteY4" fmla="*/ 31571 h 120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707" h="1202155">
                  <a:moveTo>
                    <a:pt x="0" y="31571"/>
                  </a:moveTo>
                  <a:cubicBezTo>
                    <a:pt x="0" y="14135"/>
                    <a:pt x="14135" y="0"/>
                    <a:pt x="31571" y="0"/>
                  </a:cubicBezTo>
                  <a:lnTo>
                    <a:pt x="1505707" y="0"/>
                  </a:lnTo>
                  <a:lnTo>
                    <a:pt x="0" y="1202155"/>
                  </a:lnTo>
                  <a:lnTo>
                    <a:pt x="0" y="31571"/>
                  </a:lnTo>
                  <a:close/>
                </a:path>
              </a:pathLst>
            </a:custGeom>
            <a:solidFill>
              <a:srgbClr val="B6C9D7">
                <a:alpha val="3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ounded Rectangle 43"/>
            <p:cNvSpPr/>
            <p:nvPr/>
          </p:nvSpPr>
          <p:spPr>
            <a:xfrm>
              <a:off x="4492671" y="1879600"/>
              <a:ext cx="2778507" cy="208255"/>
            </a:xfrm>
            <a:prstGeom prst="roundRect">
              <a:avLst>
                <a:gd name="adj" fmla="val 2559"/>
              </a:avLst>
            </a:prstGeom>
            <a:solidFill>
              <a:srgbClr val="365F91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6" name="Group 55"/>
          <p:cNvGrpSpPr/>
          <p:nvPr/>
        </p:nvGrpSpPr>
        <p:grpSpPr>
          <a:xfrm>
            <a:off x="4187649" y="1887804"/>
            <a:ext cx="1654351" cy="2595296"/>
            <a:chOff x="771349" y="3589449"/>
            <a:chExt cx="1654351" cy="2595296"/>
          </a:xfrm>
        </p:grpSpPr>
        <p:sp>
          <p:nvSpPr>
            <p:cNvPr id="21" name="Rounded Rectangle 20"/>
            <p:cNvSpPr/>
            <p:nvPr/>
          </p:nvSpPr>
          <p:spPr>
            <a:xfrm rot="5400000">
              <a:off x="300877" y="4059921"/>
              <a:ext cx="2595296" cy="1654351"/>
            </a:xfrm>
            <a:prstGeom prst="roundRect">
              <a:avLst>
                <a:gd name="adj" fmla="val 6523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ounded Rectangle 21"/>
            <p:cNvSpPr/>
            <p:nvPr/>
          </p:nvSpPr>
          <p:spPr>
            <a:xfrm rot="5400000">
              <a:off x="641330" y="4043781"/>
              <a:ext cx="1914388" cy="1326451"/>
            </a:xfrm>
            <a:prstGeom prst="roundRect">
              <a:avLst>
                <a:gd name="adj" fmla="val 6209"/>
              </a:avLst>
            </a:prstGeom>
            <a:solidFill>
              <a:srgbClr val="93AF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ounded Rectangle 22"/>
            <p:cNvSpPr/>
            <p:nvPr/>
          </p:nvSpPr>
          <p:spPr>
            <a:xfrm>
              <a:off x="1444450" y="5791200"/>
              <a:ext cx="308150" cy="262010"/>
            </a:xfrm>
            <a:prstGeom prst="roundRect">
              <a:avLst>
                <a:gd name="adj" fmla="val 2816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46"/>
            <p:cNvSpPr/>
            <p:nvPr/>
          </p:nvSpPr>
          <p:spPr>
            <a:xfrm rot="5400000">
              <a:off x="964985" y="3719986"/>
              <a:ext cx="1184717" cy="1244092"/>
            </a:xfrm>
            <a:custGeom>
              <a:avLst/>
              <a:gdLst>
                <a:gd name="connsiteX0" fmla="*/ 0 w 1914388"/>
                <a:gd name="connsiteY0" fmla="*/ 82359 h 1326451"/>
                <a:gd name="connsiteX1" fmla="*/ 82359 w 1914388"/>
                <a:gd name="connsiteY1" fmla="*/ 0 h 1326451"/>
                <a:gd name="connsiteX2" fmla="*/ 1832029 w 1914388"/>
                <a:gd name="connsiteY2" fmla="*/ 0 h 1326451"/>
                <a:gd name="connsiteX3" fmla="*/ 1914388 w 1914388"/>
                <a:gd name="connsiteY3" fmla="*/ 82359 h 1326451"/>
                <a:gd name="connsiteX4" fmla="*/ 1914388 w 1914388"/>
                <a:gd name="connsiteY4" fmla="*/ 1244092 h 1326451"/>
                <a:gd name="connsiteX5" fmla="*/ 1832029 w 1914388"/>
                <a:gd name="connsiteY5" fmla="*/ 1326451 h 1326451"/>
                <a:gd name="connsiteX6" fmla="*/ 82359 w 1914388"/>
                <a:gd name="connsiteY6" fmla="*/ 1326451 h 1326451"/>
                <a:gd name="connsiteX7" fmla="*/ 0 w 1914388"/>
                <a:gd name="connsiteY7" fmla="*/ 1244092 h 1326451"/>
                <a:gd name="connsiteX8" fmla="*/ 0 w 1914388"/>
                <a:gd name="connsiteY8" fmla="*/ 82359 h 1326451"/>
                <a:gd name="connsiteX0" fmla="*/ 0 w 1914388"/>
                <a:gd name="connsiteY0" fmla="*/ 207349 h 1451441"/>
                <a:gd name="connsiteX1" fmla="*/ 1832029 w 1914388"/>
                <a:gd name="connsiteY1" fmla="*/ 124990 h 1451441"/>
                <a:gd name="connsiteX2" fmla="*/ 1914388 w 1914388"/>
                <a:gd name="connsiteY2" fmla="*/ 207349 h 1451441"/>
                <a:gd name="connsiteX3" fmla="*/ 1914388 w 1914388"/>
                <a:gd name="connsiteY3" fmla="*/ 1369082 h 1451441"/>
                <a:gd name="connsiteX4" fmla="*/ 1832029 w 1914388"/>
                <a:gd name="connsiteY4" fmla="*/ 1451441 h 1451441"/>
                <a:gd name="connsiteX5" fmla="*/ 82359 w 1914388"/>
                <a:gd name="connsiteY5" fmla="*/ 1451441 h 1451441"/>
                <a:gd name="connsiteX6" fmla="*/ 0 w 1914388"/>
                <a:gd name="connsiteY6" fmla="*/ 1369082 h 1451441"/>
                <a:gd name="connsiteX7" fmla="*/ 0 w 1914388"/>
                <a:gd name="connsiteY7" fmla="*/ 207349 h 1451441"/>
                <a:gd name="connsiteX0" fmla="*/ 0 w 2151094"/>
                <a:gd name="connsiteY0" fmla="*/ 207349 h 1451441"/>
                <a:gd name="connsiteX1" fmla="*/ 1832029 w 2151094"/>
                <a:gd name="connsiteY1" fmla="*/ 124990 h 1451441"/>
                <a:gd name="connsiteX2" fmla="*/ 1914388 w 2151094"/>
                <a:gd name="connsiteY2" fmla="*/ 1369082 h 1451441"/>
                <a:gd name="connsiteX3" fmla="*/ 1832029 w 2151094"/>
                <a:gd name="connsiteY3" fmla="*/ 1451441 h 1451441"/>
                <a:gd name="connsiteX4" fmla="*/ 82359 w 2151094"/>
                <a:gd name="connsiteY4" fmla="*/ 1451441 h 1451441"/>
                <a:gd name="connsiteX5" fmla="*/ 0 w 2151094"/>
                <a:gd name="connsiteY5" fmla="*/ 1369082 h 1451441"/>
                <a:gd name="connsiteX6" fmla="*/ 0 w 2151094"/>
                <a:gd name="connsiteY6" fmla="*/ 207349 h 1451441"/>
                <a:gd name="connsiteX0" fmla="*/ 0 w 1914388"/>
                <a:gd name="connsiteY0" fmla="*/ 0 h 1244092"/>
                <a:gd name="connsiteX1" fmla="*/ 1914388 w 1914388"/>
                <a:gd name="connsiteY1" fmla="*/ 1161733 h 1244092"/>
                <a:gd name="connsiteX2" fmla="*/ 1832029 w 1914388"/>
                <a:gd name="connsiteY2" fmla="*/ 1244092 h 1244092"/>
                <a:gd name="connsiteX3" fmla="*/ 82359 w 1914388"/>
                <a:gd name="connsiteY3" fmla="*/ 1244092 h 1244092"/>
                <a:gd name="connsiteX4" fmla="*/ 0 w 1914388"/>
                <a:gd name="connsiteY4" fmla="*/ 1161733 h 1244092"/>
                <a:gd name="connsiteX5" fmla="*/ 0 w 1914388"/>
                <a:gd name="connsiteY5" fmla="*/ 0 h 1244092"/>
                <a:gd name="connsiteX0" fmla="*/ 0 w 1832029"/>
                <a:gd name="connsiteY0" fmla="*/ 0 h 1244092"/>
                <a:gd name="connsiteX1" fmla="*/ 1832029 w 1832029"/>
                <a:gd name="connsiteY1" fmla="*/ 1244092 h 1244092"/>
                <a:gd name="connsiteX2" fmla="*/ 82359 w 1832029"/>
                <a:gd name="connsiteY2" fmla="*/ 1244092 h 1244092"/>
                <a:gd name="connsiteX3" fmla="*/ 0 w 1832029"/>
                <a:gd name="connsiteY3" fmla="*/ 1161733 h 1244092"/>
                <a:gd name="connsiteX4" fmla="*/ 0 w 1832029"/>
                <a:gd name="connsiteY4" fmla="*/ 0 h 1244092"/>
                <a:gd name="connsiteX0" fmla="*/ 0 w 1832029"/>
                <a:gd name="connsiteY0" fmla="*/ 0 h 1249115"/>
                <a:gd name="connsiteX1" fmla="*/ 1832029 w 1832029"/>
                <a:gd name="connsiteY1" fmla="*/ 1244092 h 1249115"/>
                <a:gd name="connsiteX2" fmla="*/ 1193800 w 1832029"/>
                <a:gd name="connsiteY2" fmla="*/ 1249115 h 1249115"/>
                <a:gd name="connsiteX3" fmla="*/ 82359 w 1832029"/>
                <a:gd name="connsiteY3" fmla="*/ 1244092 h 1249115"/>
                <a:gd name="connsiteX4" fmla="*/ 0 w 1832029"/>
                <a:gd name="connsiteY4" fmla="*/ 1161733 h 1249115"/>
                <a:gd name="connsiteX5" fmla="*/ 0 w 1832029"/>
                <a:gd name="connsiteY5" fmla="*/ 0 h 1249115"/>
                <a:gd name="connsiteX0" fmla="*/ 0 w 1193800"/>
                <a:gd name="connsiteY0" fmla="*/ 0 h 1249115"/>
                <a:gd name="connsiteX1" fmla="*/ 1193800 w 1193800"/>
                <a:gd name="connsiteY1" fmla="*/ 1249115 h 1249115"/>
                <a:gd name="connsiteX2" fmla="*/ 82359 w 1193800"/>
                <a:gd name="connsiteY2" fmla="*/ 1244092 h 1249115"/>
                <a:gd name="connsiteX3" fmla="*/ 0 w 1193800"/>
                <a:gd name="connsiteY3" fmla="*/ 1161733 h 1249115"/>
                <a:gd name="connsiteX4" fmla="*/ 0 w 1193800"/>
                <a:gd name="connsiteY4" fmla="*/ 0 h 1249115"/>
                <a:gd name="connsiteX0" fmla="*/ 0 w 1193800"/>
                <a:gd name="connsiteY0" fmla="*/ 0 h 1249115"/>
                <a:gd name="connsiteX1" fmla="*/ 1193800 w 1193800"/>
                <a:gd name="connsiteY1" fmla="*/ 1249115 h 1249115"/>
                <a:gd name="connsiteX2" fmla="*/ 82359 w 1193800"/>
                <a:gd name="connsiteY2" fmla="*/ 1244092 h 1249115"/>
                <a:gd name="connsiteX3" fmla="*/ 0 w 1193800"/>
                <a:gd name="connsiteY3" fmla="*/ 1161733 h 1249115"/>
                <a:gd name="connsiteX4" fmla="*/ 0 w 1193800"/>
                <a:gd name="connsiteY4" fmla="*/ 0 h 1249115"/>
                <a:gd name="connsiteX0" fmla="*/ 0 w 1193800"/>
                <a:gd name="connsiteY0" fmla="*/ 0 h 1249115"/>
                <a:gd name="connsiteX1" fmla="*/ 1193800 w 1193800"/>
                <a:gd name="connsiteY1" fmla="*/ 1249115 h 1249115"/>
                <a:gd name="connsiteX2" fmla="*/ 82359 w 1193800"/>
                <a:gd name="connsiteY2" fmla="*/ 1244092 h 1249115"/>
                <a:gd name="connsiteX3" fmla="*/ 0 w 1193800"/>
                <a:gd name="connsiteY3" fmla="*/ 1161733 h 1249115"/>
                <a:gd name="connsiteX4" fmla="*/ 0 w 1193800"/>
                <a:gd name="connsiteY4" fmla="*/ 0 h 1249115"/>
                <a:gd name="connsiteX0" fmla="*/ 0 w 1186613"/>
                <a:gd name="connsiteY0" fmla="*/ 0 h 1244092"/>
                <a:gd name="connsiteX1" fmla="*/ 1186613 w 1186613"/>
                <a:gd name="connsiteY1" fmla="*/ 1152142 h 1244092"/>
                <a:gd name="connsiteX2" fmla="*/ 82359 w 1186613"/>
                <a:gd name="connsiteY2" fmla="*/ 1244092 h 1244092"/>
                <a:gd name="connsiteX3" fmla="*/ 0 w 1186613"/>
                <a:gd name="connsiteY3" fmla="*/ 1161733 h 1244092"/>
                <a:gd name="connsiteX4" fmla="*/ 0 w 1186613"/>
                <a:gd name="connsiteY4" fmla="*/ 0 h 1244092"/>
                <a:gd name="connsiteX0" fmla="*/ 0 w 1185531"/>
                <a:gd name="connsiteY0" fmla="*/ 0 h 1244092"/>
                <a:gd name="connsiteX1" fmla="*/ 1185531 w 1185531"/>
                <a:gd name="connsiteY1" fmla="*/ 1241042 h 1244092"/>
                <a:gd name="connsiteX2" fmla="*/ 82359 w 1185531"/>
                <a:gd name="connsiteY2" fmla="*/ 1244092 h 1244092"/>
                <a:gd name="connsiteX3" fmla="*/ 0 w 1185531"/>
                <a:gd name="connsiteY3" fmla="*/ 1161733 h 1244092"/>
                <a:gd name="connsiteX4" fmla="*/ 0 w 1185531"/>
                <a:gd name="connsiteY4" fmla="*/ 0 h 1244092"/>
                <a:gd name="connsiteX0" fmla="*/ 0 w 1185531"/>
                <a:gd name="connsiteY0" fmla="*/ 0 h 1244092"/>
                <a:gd name="connsiteX1" fmla="*/ 1185531 w 1185531"/>
                <a:gd name="connsiteY1" fmla="*/ 1241042 h 1244092"/>
                <a:gd name="connsiteX2" fmla="*/ 1180556 w 1185531"/>
                <a:gd name="connsiteY2" fmla="*/ 1095386 h 1244092"/>
                <a:gd name="connsiteX3" fmla="*/ 82359 w 1185531"/>
                <a:gd name="connsiteY3" fmla="*/ 1244092 h 1244092"/>
                <a:gd name="connsiteX4" fmla="*/ 0 w 1185531"/>
                <a:gd name="connsiteY4" fmla="*/ 1161733 h 1244092"/>
                <a:gd name="connsiteX5" fmla="*/ 0 w 1185531"/>
                <a:gd name="connsiteY5" fmla="*/ 0 h 1244092"/>
                <a:gd name="connsiteX0" fmla="*/ 0 w 1185531"/>
                <a:gd name="connsiteY0" fmla="*/ 0 h 1244092"/>
                <a:gd name="connsiteX1" fmla="*/ 1185531 w 1185531"/>
                <a:gd name="connsiteY1" fmla="*/ 1241042 h 1244092"/>
                <a:gd name="connsiteX2" fmla="*/ 82359 w 1185531"/>
                <a:gd name="connsiteY2" fmla="*/ 1244092 h 1244092"/>
                <a:gd name="connsiteX3" fmla="*/ 0 w 1185531"/>
                <a:gd name="connsiteY3" fmla="*/ 1161733 h 1244092"/>
                <a:gd name="connsiteX4" fmla="*/ 0 w 1185531"/>
                <a:gd name="connsiteY4" fmla="*/ 0 h 1244092"/>
                <a:gd name="connsiteX0" fmla="*/ 0 w 1184986"/>
                <a:gd name="connsiteY0" fmla="*/ 0 h 1244092"/>
                <a:gd name="connsiteX1" fmla="*/ 1184986 w 1184986"/>
                <a:gd name="connsiteY1" fmla="*/ 1142446 h 1244092"/>
                <a:gd name="connsiteX2" fmla="*/ 82359 w 1184986"/>
                <a:gd name="connsiteY2" fmla="*/ 1244092 h 1244092"/>
                <a:gd name="connsiteX3" fmla="*/ 0 w 1184986"/>
                <a:gd name="connsiteY3" fmla="*/ 1161733 h 1244092"/>
                <a:gd name="connsiteX4" fmla="*/ 0 w 1184986"/>
                <a:gd name="connsiteY4" fmla="*/ 0 h 1244092"/>
                <a:gd name="connsiteX0" fmla="*/ 0 w 1184717"/>
                <a:gd name="connsiteY0" fmla="*/ 0 h 1244092"/>
                <a:gd name="connsiteX1" fmla="*/ 1184717 w 1184717"/>
                <a:gd name="connsiteY1" fmla="*/ 1244046 h 1244092"/>
                <a:gd name="connsiteX2" fmla="*/ 82359 w 1184717"/>
                <a:gd name="connsiteY2" fmla="*/ 1244092 h 1244092"/>
                <a:gd name="connsiteX3" fmla="*/ 0 w 1184717"/>
                <a:gd name="connsiteY3" fmla="*/ 1161733 h 1244092"/>
                <a:gd name="connsiteX4" fmla="*/ 0 w 1184717"/>
                <a:gd name="connsiteY4" fmla="*/ 0 h 124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717" h="1244092">
                  <a:moveTo>
                    <a:pt x="0" y="0"/>
                  </a:moveTo>
                  <a:lnTo>
                    <a:pt x="1184717" y="1244046"/>
                  </a:lnTo>
                  <a:lnTo>
                    <a:pt x="82359" y="1244092"/>
                  </a:lnTo>
                  <a:cubicBezTo>
                    <a:pt x="36873" y="1244092"/>
                    <a:pt x="0" y="1207219"/>
                    <a:pt x="0" y="11617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6C9D7">
                <a:alpha val="3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7" name="Group 56"/>
          <p:cNvGrpSpPr/>
          <p:nvPr/>
        </p:nvGrpSpPr>
        <p:grpSpPr>
          <a:xfrm>
            <a:off x="6130749" y="1892301"/>
            <a:ext cx="971363" cy="1612902"/>
            <a:chOff x="2955749" y="3632201"/>
            <a:chExt cx="971363" cy="1612902"/>
          </a:xfrm>
        </p:grpSpPr>
        <p:sp>
          <p:nvSpPr>
            <p:cNvPr id="25" name="Rounded Rectangle 24"/>
            <p:cNvSpPr/>
            <p:nvPr/>
          </p:nvSpPr>
          <p:spPr>
            <a:xfrm rot="5400000">
              <a:off x="2634980" y="3952970"/>
              <a:ext cx="1612902" cy="971363"/>
            </a:xfrm>
            <a:prstGeom prst="roundRect">
              <a:avLst>
                <a:gd name="adj" fmla="val 10445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ounded Rectangle 25"/>
            <p:cNvSpPr/>
            <p:nvPr/>
          </p:nvSpPr>
          <p:spPr>
            <a:xfrm rot="5400000">
              <a:off x="2930256" y="3902291"/>
              <a:ext cx="1022349" cy="740045"/>
            </a:xfrm>
            <a:prstGeom prst="roundRect">
              <a:avLst>
                <a:gd name="adj" fmla="val 8043"/>
              </a:avLst>
            </a:prstGeom>
            <a:solidFill>
              <a:srgbClr val="93AF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ounded Rectangle 26"/>
            <p:cNvSpPr/>
            <p:nvPr/>
          </p:nvSpPr>
          <p:spPr>
            <a:xfrm>
              <a:off x="3301462" y="4956175"/>
              <a:ext cx="279938" cy="133350"/>
            </a:xfrm>
            <a:prstGeom prst="roundRect">
              <a:avLst>
                <a:gd name="adj" fmla="val 2816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0"/>
            <p:cNvSpPr/>
            <p:nvPr/>
          </p:nvSpPr>
          <p:spPr>
            <a:xfrm rot="5400000">
              <a:off x="3088024" y="3744523"/>
              <a:ext cx="603249" cy="636481"/>
            </a:xfrm>
            <a:custGeom>
              <a:avLst/>
              <a:gdLst>
                <a:gd name="connsiteX0" fmla="*/ 0 w 1022349"/>
                <a:gd name="connsiteY0" fmla="*/ 55670 h 692151"/>
                <a:gd name="connsiteX1" fmla="*/ 55670 w 1022349"/>
                <a:gd name="connsiteY1" fmla="*/ 0 h 692151"/>
                <a:gd name="connsiteX2" fmla="*/ 966679 w 1022349"/>
                <a:gd name="connsiteY2" fmla="*/ 0 h 692151"/>
                <a:gd name="connsiteX3" fmla="*/ 1022349 w 1022349"/>
                <a:gd name="connsiteY3" fmla="*/ 55670 h 692151"/>
                <a:gd name="connsiteX4" fmla="*/ 1022349 w 1022349"/>
                <a:gd name="connsiteY4" fmla="*/ 636481 h 692151"/>
                <a:gd name="connsiteX5" fmla="*/ 966679 w 1022349"/>
                <a:gd name="connsiteY5" fmla="*/ 692151 h 692151"/>
                <a:gd name="connsiteX6" fmla="*/ 55670 w 1022349"/>
                <a:gd name="connsiteY6" fmla="*/ 692151 h 692151"/>
                <a:gd name="connsiteX7" fmla="*/ 0 w 1022349"/>
                <a:gd name="connsiteY7" fmla="*/ 636481 h 692151"/>
                <a:gd name="connsiteX8" fmla="*/ 0 w 1022349"/>
                <a:gd name="connsiteY8" fmla="*/ 55670 h 692151"/>
                <a:gd name="connsiteX0" fmla="*/ 0 w 1022349"/>
                <a:gd name="connsiteY0" fmla="*/ 55670 h 692151"/>
                <a:gd name="connsiteX1" fmla="*/ 55670 w 1022349"/>
                <a:gd name="connsiteY1" fmla="*/ 0 h 692151"/>
                <a:gd name="connsiteX2" fmla="*/ 966679 w 1022349"/>
                <a:gd name="connsiteY2" fmla="*/ 0 h 692151"/>
                <a:gd name="connsiteX3" fmla="*/ 1022349 w 1022349"/>
                <a:gd name="connsiteY3" fmla="*/ 55670 h 692151"/>
                <a:gd name="connsiteX4" fmla="*/ 1022349 w 1022349"/>
                <a:gd name="connsiteY4" fmla="*/ 636481 h 692151"/>
                <a:gd name="connsiteX5" fmla="*/ 966679 w 1022349"/>
                <a:gd name="connsiteY5" fmla="*/ 692151 h 692151"/>
                <a:gd name="connsiteX6" fmla="*/ 603249 w 1022349"/>
                <a:gd name="connsiteY6" fmla="*/ 691881 h 692151"/>
                <a:gd name="connsiteX7" fmla="*/ 55670 w 1022349"/>
                <a:gd name="connsiteY7" fmla="*/ 692151 h 692151"/>
                <a:gd name="connsiteX8" fmla="*/ 0 w 1022349"/>
                <a:gd name="connsiteY8" fmla="*/ 636481 h 692151"/>
                <a:gd name="connsiteX9" fmla="*/ 0 w 1022349"/>
                <a:gd name="connsiteY9" fmla="*/ 55670 h 692151"/>
                <a:gd name="connsiteX0" fmla="*/ 0 w 1022349"/>
                <a:gd name="connsiteY0" fmla="*/ 106080 h 742561"/>
                <a:gd name="connsiteX1" fmla="*/ 966679 w 1022349"/>
                <a:gd name="connsiteY1" fmla="*/ 50410 h 742561"/>
                <a:gd name="connsiteX2" fmla="*/ 1022349 w 1022349"/>
                <a:gd name="connsiteY2" fmla="*/ 106080 h 742561"/>
                <a:gd name="connsiteX3" fmla="*/ 1022349 w 1022349"/>
                <a:gd name="connsiteY3" fmla="*/ 686891 h 742561"/>
                <a:gd name="connsiteX4" fmla="*/ 966679 w 1022349"/>
                <a:gd name="connsiteY4" fmla="*/ 742561 h 742561"/>
                <a:gd name="connsiteX5" fmla="*/ 603249 w 1022349"/>
                <a:gd name="connsiteY5" fmla="*/ 742291 h 742561"/>
                <a:gd name="connsiteX6" fmla="*/ 55670 w 1022349"/>
                <a:gd name="connsiteY6" fmla="*/ 742561 h 742561"/>
                <a:gd name="connsiteX7" fmla="*/ 0 w 1022349"/>
                <a:gd name="connsiteY7" fmla="*/ 686891 h 742561"/>
                <a:gd name="connsiteX8" fmla="*/ 0 w 1022349"/>
                <a:gd name="connsiteY8" fmla="*/ 106080 h 742561"/>
                <a:gd name="connsiteX0" fmla="*/ 0 w 1022349"/>
                <a:gd name="connsiteY0" fmla="*/ 96802 h 733283"/>
                <a:gd name="connsiteX1" fmla="*/ 1022349 w 1022349"/>
                <a:gd name="connsiteY1" fmla="*/ 96802 h 733283"/>
                <a:gd name="connsiteX2" fmla="*/ 1022349 w 1022349"/>
                <a:gd name="connsiteY2" fmla="*/ 677613 h 733283"/>
                <a:gd name="connsiteX3" fmla="*/ 966679 w 1022349"/>
                <a:gd name="connsiteY3" fmla="*/ 733283 h 733283"/>
                <a:gd name="connsiteX4" fmla="*/ 603249 w 1022349"/>
                <a:gd name="connsiteY4" fmla="*/ 733013 h 733283"/>
                <a:gd name="connsiteX5" fmla="*/ 55670 w 1022349"/>
                <a:gd name="connsiteY5" fmla="*/ 733283 h 733283"/>
                <a:gd name="connsiteX6" fmla="*/ 0 w 1022349"/>
                <a:gd name="connsiteY6" fmla="*/ 677613 h 733283"/>
                <a:gd name="connsiteX7" fmla="*/ 0 w 1022349"/>
                <a:gd name="connsiteY7" fmla="*/ 96802 h 733283"/>
                <a:gd name="connsiteX0" fmla="*/ 0 w 1022349"/>
                <a:gd name="connsiteY0" fmla="*/ 0 h 636481"/>
                <a:gd name="connsiteX1" fmla="*/ 1022349 w 1022349"/>
                <a:gd name="connsiteY1" fmla="*/ 580811 h 636481"/>
                <a:gd name="connsiteX2" fmla="*/ 966679 w 1022349"/>
                <a:gd name="connsiteY2" fmla="*/ 636481 h 636481"/>
                <a:gd name="connsiteX3" fmla="*/ 603249 w 1022349"/>
                <a:gd name="connsiteY3" fmla="*/ 636211 h 636481"/>
                <a:gd name="connsiteX4" fmla="*/ 55670 w 1022349"/>
                <a:gd name="connsiteY4" fmla="*/ 636481 h 636481"/>
                <a:gd name="connsiteX5" fmla="*/ 0 w 1022349"/>
                <a:gd name="connsiteY5" fmla="*/ 580811 h 636481"/>
                <a:gd name="connsiteX6" fmla="*/ 0 w 1022349"/>
                <a:gd name="connsiteY6" fmla="*/ 0 h 636481"/>
                <a:gd name="connsiteX0" fmla="*/ 0 w 966679"/>
                <a:gd name="connsiteY0" fmla="*/ 0 h 636481"/>
                <a:gd name="connsiteX1" fmla="*/ 966679 w 966679"/>
                <a:gd name="connsiteY1" fmla="*/ 636481 h 636481"/>
                <a:gd name="connsiteX2" fmla="*/ 603249 w 966679"/>
                <a:gd name="connsiteY2" fmla="*/ 636211 h 636481"/>
                <a:gd name="connsiteX3" fmla="*/ 55670 w 966679"/>
                <a:gd name="connsiteY3" fmla="*/ 636481 h 636481"/>
                <a:gd name="connsiteX4" fmla="*/ 0 w 966679"/>
                <a:gd name="connsiteY4" fmla="*/ 580811 h 636481"/>
                <a:gd name="connsiteX5" fmla="*/ 0 w 966679"/>
                <a:gd name="connsiteY5" fmla="*/ 0 h 636481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  <a:gd name="connsiteX0" fmla="*/ 6104 w 609353"/>
                <a:gd name="connsiteY0" fmla="*/ 0 h 636481"/>
                <a:gd name="connsiteX1" fmla="*/ 609353 w 609353"/>
                <a:gd name="connsiteY1" fmla="*/ 636211 h 636481"/>
                <a:gd name="connsiteX2" fmla="*/ 61774 w 609353"/>
                <a:gd name="connsiteY2" fmla="*/ 636481 h 636481"/>
                <a:gd name="connsiteX3" fmla="*/ 6104 w 609353"/>
                <a:gd name="connsiteY3" fmla="*/ 580811 h 636481"/>
                <a:gd name="connsiteX4" fmla="*/ 6104 w 609353"/>
                <a:gd name="connsiteY4" fmla="*/ 0 h 636481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  <a:gd name="connsiteX0" fmla="*/ 0 w 605367"/>
                <a:gd name="connsiteY0" fmla="*/ 0 h 648619"/>
                <a:gd name="connsiteX1" fmla="*/ 603249 w 605367"/>
                <a:gd name="connsiteY1" fmla="*/ 636211 h 648619"/>
                <a:gd name="connsiteX2" fmla="*/ 55670 w 605367"/>
                <a:gd name="connsiteY2" fmla="*/ 636481 h 648619"/>
                <a:gd name="connsiteX3" fmla="*/ 0 w 605367"/>
                <a:gd name="connsiteY3" fmla="*/ 580811 h 648619"/>
                <a:gd name="connsiteX4" fmla="*/ 0 w 605367"/>
                <a:gd name="connsiteY4" fmla="*/ 0 h 648619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  <a:gd name="connsiteX0" fmla="*/ 0 w 603249"/>
                <a:gd name="connsiteY0" fmla="*/ 0 h 636481"/>
                <a:gd name="connsiteX1" fmla="*/ 603249 w 603249"/>
                <a:gd name="connsiteY1" fmla="*/ 636211 h 636481"/>
                <a:gd name="connsiteX2" fmla="*/ 55670 w 603249"/>
                <a:gd name="connsiteY2" fmla="*/ 636481 h 636481"/>
                <a:gd name="connsiteX3" fmla="*/ 0 w 603249"/>
                <a:gd name="connsiteY3" fmla="*/ 580811 h 636481"/>
                <a:gd name="connsiteX4" fmla="*/ 0 w 603249"/>
                <a:gd name="connsiteY4" fmla="*/ 0 h 6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49" h="636481">
                  <a:moveTo>
                    <a:pt x="0" y="0"/>
                  </a:moveTo>
                  <a:lnTo>
                    <a:pt x="603249" y="636211"/>
                  </a:lnTo>
                  <a:lnTo>
                    <a:pt x="55670" y="636481"/>
                  </a:lnTo>
                  <a:cubicBezTo>
                    <a:pt x="24924" y="636481"/>
                    <a:pt x="0" y="611557"/>
                    <a:pt x="0" y="5808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6C9D7">
                <a:alpha val="3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12" name="Group 111"/>
          <p:cNvGrpSpPr/>
          <p:nvPr/>
        </p:nvGrpSpPr>
        <p:grpSpPr>
          <a:xfrm>
            <a:off x="4187532" y="351838"/>
            <a:ext cx="2972028" cy="1267853"/>
            <a:chOff x="5000332" y="3666538"/>
            <a:chExt cx="2972028" cy="1267853"/>
          </a:xfrm>
        </p:grpSpPr>
        <p:sp>
          <p:nvSpPr>
            <p:cNvPr id="64" name="Rounded Rectangle 63"/>
            <p:cNvSpPr/>
            <p:nvPr/>
          </p:nvSpPr>
          <p:spPr>
            <a:xfrm>
              <a:off x="5000332" y="3666538"/>
              <a:ext cx="2972028" cy="1267853"/>
            </a:xfrm>
            <a:prstGeom prst="roundRect">
              <a:avLst>
                <a:gd name="adj" fmla="val 4182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ounded Rectangle 67"/>
            <p:cNvSpPr/>
            <p:nvPr/>
          </p:nvSpPr>
          <p:spPr>
            <a:xfrm>
              <a:off x="5097093" y="3787550"/>
              <a:ext cx="2778507" cy="1025828"/>
            </a:xfrm>
            <a:prstGeom prst="roundRect">
              <a:avLst>
                <a:gd name="adj" fmla="val 7511"/>
              </a:avLst>
            </a:prstGeom>
            <a:solidFill>
              <a:srgbClr val="93AF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ounded Rectangle 84"/>
            <p:cNvSpPr/>
            <p:nvPr/>
          </p:nvSpPr>
          <p:spPr>
            <a:xfrm>
              <a:off x="5213057" y="3873133"/>
              <a:ext cx="249001" cy="854662"/>
            </a:xfrm>
            <a:prstGeom prst="roundRect">
              <a:avLst>
                <a:gd name="adj" fmla="val 18123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ounded Rectangle 87"/>
            <p:cNvSpPr/>
            <p:nvPr/>
          </p:nvSpPr>
          <p:spPr>
            <a:xfrm rot="16200000">
              <a:off x="6881082" y="3431674"/>
              <a:ext cx="297280" cy="1301214"/>
            </a:xfrm>
            <a:prstGeom prst="roundRect">
              <a:avLst>
                <a:gd name="adj" fmla="val 50000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ounded Rectangle 94"/>
            <p:cNvSpPr/>
            <p:nvPr/>
          </p:nvSpPr>
          <p:spPr>
            <a:xfrm>
              <a:off x="6437155" y="4368617"/>
              <a:ext cx="316038" cy="298670"/>
            </a:xfrm>
            <a:prstGeom prst="roundRect">
              <a:avLst>
                <a:gd name="adj" fmla="val 25714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ounded Rectangle 103"/>
            <p:cNvSpPr/>
            <p:nvPr/>
          </p:nvSpPr>
          <p:spPr>
            <a:xfrm>
              <a:off x="6871701" y="4368617"/>
              <a:ext cx="316038" cy="298670"/>
            </a:xfrm>
            <a:prstGeom prst="roundRect">
              <a:avLst>
                <a:gd name="adj" fmla="val 25714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ounded Rectangle 104"/>
            <p:cNvSpPr/>
            <p:nvPr/>
          </p:nvSpPr>
          <p:spPr>
            <a:xfrm>
              <a:off x="7306248" y="4368617"/>
              <a:ext cx="316038" cy="298670"/>
            </a:xfrm>
            <a:prstGeom prst="roundRect">
              <a:avLst>
                <a:gd name="adj" fmla="val 25714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ounded Rectangle 109"/>
            <p:cNvSpPr/>
            <p:nvPr/>
          </p:nvSpPr>
          <p:spPr>
            <a:xfrm>
              <a:off x="5573949" y="3873133"/>
              <a:ext cx="249001" cy="854662"/>
            </a:xfrm>
            <a:prstGeom prst="roundRect">
              <a:avLst>
                <a:gd name="adj" fmla="val 18123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ounded Rectangle 110"/>
            <p:cNvSpPr/>
            <p:nvPr/>
          </p:nvSpPr>
          <p:spPr>
            <a:xfrm>
              <a:off x="5934841" y="3873133"/>
              <a:ext cx="249001" cy="854662"/>
            </a:xfrm>
            <a:prstGeom prst="roundRect">
              <a:avLst>
                <a:gd name="adj" fmla="val 18123"/>
              </a:avLst>
            </a:prstGeom>
            <a:solidFill>
              <a:srgbClr val="2141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9" name="Group 58"/>
          <p:cNvGrpSpPr/>
          <p:nvPr/>
        </p:nvGrpSpPr>
        <p:grpSpPr>
          <a:xfrm>
            <a:off x="6433009" y="4198191"/>
            <a:ext cx="1491410" cy="2088309"/>
            <a:chOff x="6433009" y="4198191"/>
            <a:chExt cx="1491410" cy="2088309"/>
          </a:xfrm>
        </p:grpSpPr>
        <p:sp>
          <p:nvSpPr>
            <p:cNvPr id="43" name="Can 42"/>
            <p:cNvSpPr/>
            <p:nvPr/>
          </p:nvSpPr>
          <p:spPr>
            <a:xfrm>
              <a:off x="6650172" y="4880579"/>
              <a:ext cx="1057084" cy="1405921"/>
            </a:xfrm>
            <a:prstGeom prst="can">
              <a:avLst>
                <a:gd name="adj" fmla="val 60554"/>
              </a:avLst>
            </a:prstGeom>
            <a:solidFill>
              <a:srgbClr val="93AFCE"/>
            </a:solidFill>
            <a:ln w="38100">
              <a:solidFill>
                <a:srgbClr val="365F9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33009" y="4198191"/>
              <a:ext cx="1491410" cy="1491410"/>
            </a:xfrm>
            <a:prstGeom prst="ellipse">
              <a:avLst/>
            </a:prstGeom>
            <a:solidFill>
              <a:srgbClr val="B6C9D7"/>
            </a:solidFill>
            <a:ln w="38100">
              <a:solidFill>
                <a:srgbClr val="365F9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61417" y="4275799"/>
              <a:ext cx="1189684" cy="1189684"/>
            </a:xfrm>
            <a:prstGeom prst="ellipse">
              <a:avLst/>
            </a:prstGeom>
            <a:solidFill>
              <a:srgbClr val="D6E0E6">
                <a:alpha val="5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74316" y="4312498"/>
              <a:ext cx="869102" cy="869102"/>
            </a:xfrm>
            <a:prstGeom prst="ellipse">
              <a:avLst/>
            </a:prstGeom>
            <a:solidFill>
              <a:srgbClr val="D6E0E6">
                <a:alpha val="7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New York Times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New York Times</dc:creator>
  <cp:lastModifiedBy>Demo User</cp:lastModifiedBy>
  <cp:revision>11</cp:revision>
  <dcterms:created xsi:type="dcterms:W3CDTF">2015-03-17T03:25:53Z</dcterms:created>
  <dcterms:modified xsi:type="dcterms:W3CDTF">2016-02-03T04:39:59Z</dcterms:modified>
</cp:coreProperties>
</file>