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Oxygen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xygen-bold.fntdata"/><Relationship Id="rId9" Type="http://schemas.openxmlformats.org/officeDocument/2006/relationships/font" Target="fonts/Oxyge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1055825" y="2409350"/>
            <a:ext cx="6879600" cy="16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Tarah Peltz		</a:t>
            </a:r>
            <a:r>
              <a:rPr lang="en" sz="3000">
                <a:solidFill>
                  <a:srgbClr val="FF9900"/>
                </a:solidFill>
                <a:latin typeface="Oxygen"/>
                <a:ea typeface="Oxygen"/>
                <a:cs typeface="Oxygen"/>
                <a:sym typeface="Oxygen"/>
              </a:rPr>
              <a:t>		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Sumeet Batra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Kristin Robinson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McKenzie Weller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Oxygen"/>
                <a:ea typeface="Oxygen"/>
                <a:cs typeface="Oxygen"/>
                <a:sym typeface="Oxygen"/>
              </a:rPr>
              <a:t>Roy DeJesus</a:t>
            </a:r>
          </a:p>
        </p:txBody>
      </p:sp>
      <p:pic>
        <p:nvPicPr>
          <p:cNvPr descr="pollster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312" y="465125"/>
            <a:ext cx="3923374" cy="19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348700"/>
            <a:ext cx="8520600" cy="6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TOOLS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642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Trello				           - Project Tracker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				           - Repository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Unity				           - Game Engine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Unity Testing API		           - Testing for games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Azure Services		           - Cloud Storage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Xamarin				           - Windows App Infrastructure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Hyper-V				           - Windows phone emulator</a:t>
            </a:r>
          </a:p>
        </p:txBody>
      </p:sp>
      <p:sp>
        <p:nvSpPr>
          <p:cNvPr id="62" name="Shape 62"/>
          <p:cNvSpPr/>
          <p:nvPr/>
        </p:nvSpPr>
        <p:spPr>
          <a:xfrm>
            <a:off x="6587475" y="12009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587475" y="1712787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897375" y="1712787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207275" y="1712787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7517175" y="1712787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827075" y="1712787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587475" y="22246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897375" y="22246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207275" y="22246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517175" y="22246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827075" y="22246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587475" y="27552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6897375" y="27552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207275" y="27552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517175" y="27552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827075" y="275525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587475" y="32458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97375" y="32458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207275" y="32458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517175" y="32458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827075" y="3245825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587475" y="3756412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897375" y="3756412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207275" y="3756412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517175" y="3756412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587475" y="426700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897375" y="426700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207275" y="426700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517175" y="4267000"/>
            <a:ext cx="309900" cy="309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trello logo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100" y="1205849"/>
            <a:ext cx="1277803" cy="358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 logo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912" y="1712787"/>
            <a:ext cx="1186176" cy="309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ity logo"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0725" y="2171450"/>
            <a:ext cx="1277800" cy="464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zure services logo"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5300" y="2995200"/>
            <a:ext cx="980924" cy="56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xamarin logo"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30725" y="3555725"/>
            <a:ext cx="1830974" cy="767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yper-v logo" id="96" name="Shape 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1987" y="4267000"/>
            <a:ext cx="1628450" cy="4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29350"/>
            <a:ext cx="8520600" cy="68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METHODOLOGY &amp; </a:t>
            </a:r>
            <a:r>
              <a:rPr lang="en">
                <a:latin typeface="Oxygen"/>
                <a:ea typeface="Oxygen"/>
                <a:cs typeface="Oxygen"/>
                <a:sym typeface="Oxygen"/>
              </a:rPr>
              <a:t>CHALLENGES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Agile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Lots of code review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Learning new tools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No way to implement Mac/iOS</a:t>
            </a:r>
          </a:p>
          <a:p>
            <a:pPr indent="-228600" lvl="0" marL="457200" rtl="0">
              <a:spcBef>
                <a:spcPts val="0"/>
              </a:spcBef>
              <a:buChar char="★"/>
            </a:pPr>
            <a:r>
              <a:rPr lang="en"/>
              <a:t>Funds required for software services</a:t>
            </a:r>
          </a:p>
          <a:p>
            <a:pPr indent="-228600" lvl="0" marL="457200">
              <a:spcBef>
                <a:spcPts val="0"/>
              </a:spcBef>
              <a:buChar char="★"/>
            </a:pPr>
            <a:r>
              <a:rPr lang="en"/>
              <a:t>Difficult to share Unity projects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