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85266"/>
  </p:normalViewPr>
  <p:slideViewPr>
    <p:cSldViewPr snapToGrid="0" snapToObjects="1">
      <p:cViewPr varScale="1">
        <p:scale>
          <a:sx n="94" d="100"/>
          <a:sy n="94" d="100"/>
        </p:scale>
        <p:origin x="12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4BE97-1BC2-9644-B679-F9DBA4479B15}" type="datetimeFigureOut">
              <a:rPr kumimoji="1" lang="zh-CN" altLang="en-US" smtClean="0"/>
              <a:t>2018/9/28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DB153-7950-4F49-8D25-7EDA6F924E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037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参考：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githooks</a:t>
            </a:r>
            <a:r>
              <a:rPr kumimoji="1" lang="zh-CN" altLang="en-US" dirty="0"/>
              <a:t>介绍： </a:t>
            </a:r>
            <a:r>
              <a:rPr kumimoji="1" lang="en-US" altLang="zh-CN" dirty="0"/>
              <a:t>https://git-</a:t>
            </a:r>
            <a:r>
              <a:rPr kumimoji="1" lang="en-US" altLang="zh-CN" dirty="0" err="1"/>
              <a:t>scm.com</a:t>
            </a:r>
            <a:r>
              <a:rPr kumimoji="1" lang="en-US" altLang="zh-CN" dirty="0"/>
              <a:t>/book/</a:t>
            </a:r>
            <a:r>
              <a:rPr kumimoji="1" lang="en-US" altLang="zh-CN" dirty="0" err="1"/>
              <a:t>zh</a:t>
            </a:r>
            <a:r>
              <a:rPr kumimoji="1" lang="en-US" altLang="zh-CN" dirty="0"/>
              <a:t>/v2/%E8%87%AA%E5%AE%9A%E4%B9%89-Git-Git-%E9%92%A9%E5%AD%90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DB153-7950-4F49-8D25-7EDA6F924E6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542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参考：</a:t>
            </a:r>
            <a:endParaRPr kumimoji="1" lang="en-US" altLang="zh-CN" dirty="0"/>
          </a:p>
          <a:p>
            <a:r>
              <a:rPr kumimoji="1" lang="en-US" altLang="zh-CN" dirty="0"/>
              <a:t>1,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commitlint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marionebl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commitlint</a:t>
            </a:r>
            <a:endParaRPr kumimoji="1" lang="en-US" altLang="zh-CN" dirty="0"/>
          </a:p>
          <a:p>
            <a:r>
              <a:rPr kumimoji="1" lang="en-US" altLang="zh-CN" dirty="0"/>
              <a:t>2,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commit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marionebl.github.io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commitlint</a:t>
            </a:r>
            <a:r>
              <a:rPr kumimoji="1" lang="en-US" altLang="zh-CN" dirty="0"/>
              <a:t>/#/reference-rules</a:t>
            </a:r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DB153-7950-4F49-8D25-7EDA6F924E6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4419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参考：</a:t>
            </a:r>
            <a:endParaRPr kumimoji="1" lang="en-US" altLang="zh-CN" dirty="0"/>
          </a:p>
          <a:p>
            <a:r>
              <a:rPr kumimoji="1" lang="en-US" altLang="zh-CN" dirty="0"/>
              <a:t>1,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commitlint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marionebl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commitlint</a:t>
            </a:r>
            <a:endParaRPr kumimoji="1" lang="en-US" altLang="zh-CN" dirty="0"/>
          </a:p>
          <a:p>
            <a:r>
              <a:rPr kumimoji="1" lang="en-US" altLang="zh-CN" dirty="0"/>
              <a:t>2,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commit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marionebl.github.io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commitlint</a:t>
            </a:r>
            <a:r>
              <a:rPr kumimoji="1" lang="en-US" altLang="zh-CN" dirty="0"/>
              <a:t>/#/reference-rules</a:t>
            </a:r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DB153-7950-4F49-8D25-7EDA6F924E6A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0823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参考：</a:t>
            </a:r>
            <a:endParaRPr kumimoji="1" lang="en-US" altLang="zh-CN" dirty="0"/>
          </a:p>
          <a:p>
            <a:r>
              <a:rPr kumimoji="1" lang="en-US" altLang="zh-CN" dirty="0"/>
              <a:t>1,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conventional-changelog:</a:t>
            </a:r>
            <a:r>
              <a:rPr kumimoji="1" lang="zh-CN" altLang="en-US" dirty="0"/>
              <a:t> 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/conventional-changelog/conventional-changelog/tree/master/packages/conventional-changelog-cli</a:t>
            </a:r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DB153-7950-4F49-8D25-7EDA6F924E6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6973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参考：</a:t>
            </a:r>
            <a:endParaRPr kumimoji="1" lang="en-US" altLang="zh-CN" dirty="0"/>
          </a:p>
          <a:p>
            <a:r>
              <a:rPr kumimoji="1" lang="en-US" altLang="zh-CN" dirty="0"/>
              <a:t>1,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conventional-changelog:</a:t>
            </a:r>
            <a:r>
              <a:rPr kumimoji="1" lang="zh-CN" altLang="en-US" dirty="0"/>
              <a:t> 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/conventional-changelog/conventional-changelog/tree/master/packages/conventional-changelog-cli</a:t>
            </a:r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DB153-7950-4F49-8D25-7EDA6F924E6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6962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参考：</a:t>
            </a:r>
            <a:endParaRPr kumimoji="1" lang="en-US" altLang="zh-CN" dirty="0"/>
          </a:p>
          <a:p>
            <a:r>
              <a:rPr kumimoji="1" lang="en-US" altLang="zh-CN" dirty="0"/>
              <a:t>1,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conventional-changelog:</a:t>
            </a:r>
            <a:r>
              <a:rPr kumimoji="1" lang="zh-CN" altLang="en-US" dirty="0"/>
              <a:t> 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/conventional-changelog/conventional-changelog/tree/master/packages/conventional-changelog-cli</a:t>
            </a:r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DB153-7950-4F49-8D25-7EDA6F924E6A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2740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参考：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hooks</a:t>
            </a:r>
            <a:r>
              <a:rPr kumimoji="1" lang="zh-CN" altLang="en-US" dirty="0"/>
              <a:t>介绍：</a:t>
            </a:r>
            <a:r>
              <a:rPr kumimoji="1" lang="en-US" altLang="zh-CN" dirty="0"/>
              <a:t>https://git-</a:t>
            </a:r>
            <a:r>
              <a:rPr kumimoji="1" lang="en-US" altLang="zh-CN" dirty="0" err="1"/>
              <a:t>scm.com</a:t>
            </a:r>
            <a:r>
              <a:rPr kumimoji="1" lang="en-US" altLang="zh-CN" dirty="0"/>
              <a:t>/book/</a:t>
            </a:r>
            <a:r>
              <a:rPr kumimoji="1" lang="en-US" altLang="zh-CN" dirty="0" err="1"/>
              <a:t>zh</a:t>
            </a:r>
            <a:r>
              <a:rPr kumimoji="1" lang="en-US" altLang="zh-CN" dirty="0"/>
              <a:t>/v2/%E8%87%AA%E5%AE%9A%E4%B9%89-Git-Git-%E9%92%A9%E5%AD%90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DB153-7950-4F49-8D25-7EDA6F924E6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7547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参考：</a:t>
            </a:r>
            <a:endParaRPr kumimoji="1" lang="en-US" altLang="zh-CN" dirty="0"/>
          </a:p>
          <a:p>
            <a:r>
              <a:rPr kumimoji="1" lang="en-US" altLang="zh-CN" dirty="0"/>
              <a:t>1,</a:t>
            </a:r>
            <a:r>
              <a:rPr kumimoji="1" lang="zh-CN" altLang="en-US" dirty="0"/>
              <a:t> </a:t>
            </a:r>
            <a:r>
              <a:rPr kumimoji="1" lang="en-US" altLang="zh-CN" dirty="0"/>
              <a:t>rebase,</a:t>
            </a:r>
            <a:r>
              <a:rPr kumimoji="1" lang="zh-CN" altLang="en-US" dirty="0"/>
              <a:t> </a:t>
            </a:r>
            <a:r>
              <a:rPr kumimoji="1" lang="en-US" altLang="zh-CN" dirty="0"/>
              <a:t>merge</a:t>
            </a:r>
            <a:r>
              <a:rPr kumimoji="1" lang="zh-CN" altLang="en-US" dirty="0"/>
              <a:t>区别：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www.jianshu.com</a:t>
            </a:r>
            <a:r>
              <a:rPr kumimoji="1" lang="en-US" altLang="zh-CN" dirty="0"/>
              <a:t>/p/f23f72251abc</a:t>
            </a:r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checkout:</a:t>
            </a:r>
            <a:r>
              <a:rPr kumimoji="1" lang="zh-CN" altLang="en-US" dirty="0"/>
              <a:t> </a:t>
            </a:r>
            <a:r>
              <a:rPr kumimoji="1" lang="en-US" altLang="zh-CN" dirty="0"/>
              <a:t>http://</a:t>
            </a:r>
            <a:r>
              <a:rPr kumimoji="1" lang="en-US" altLang="zh-CN" dirty="0" err="1"/>
              <a:t>malcolmyu.github.io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malnote</a:t>
            </a:r>
            <a:r>
              <a:rPr kumimoji="1" lang="en-US" altLang="zh-CN" dirty="0"/>
              <a:t>/2015/10/16/Git-Hooks/#%E5%88%87%E6%8D%A2%E5%90%8E%E9%92%A9%E5%AD%90_Post-Checkout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DB153-7950-4F49-8D25-7EDA6F924E6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770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参考：</a:t>
            </a:r>
            <a:endParaRPr kumimoji="1" lang="en-US" altLang="zh-CN" dirty="0"/>
          </a:p>
          <a:p>
            <a:r>
              <a:rPr kumimoji="1" lang="en-US" altLang="zh-CN" dirty="0"/>
              <a:t>1,</a:t>
            </a:r>
            <a:r>
              <a:rPr kumimoji="1" lang="zh-CN" altLang="en-US" dirty="0"/>
              <a:t> </a:t>
            </a:r>
            <a:r>
              <a:rPr kumimoji="1" lang="en-US" altLang="zh-CN" dirty="0"/>
              <a:t>rebase,</a:t>
            </a:r>
            <a:r>
              <a:rPr kumimoji="1" lang="zh-CN" altLang="en-US" dirty="0"/>
              <a:t> </a:t>
            </a:r>
            <a:r>
              <a:rPr kumimoji="1" lang="en-US" altLang="zh-CN" dirty="0"/>
              <a:t>merge</a:t>
            </a:r>
            <a:r>
              <a:rPr kumimoji="1" lang="zh-CN" altLang="en-US" dirty="0"/>
              <a:t>区别：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www.jianshu.com</a:t>
            </a:r>
            <a:r>
              <a:rPr kumimoji="1" lang="en-US" altLang="zh-CN" dirty="0"/>
              <a:t>/p/f23f72251abc</a:t>
            </a:r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checkout:</a:t>
            </a:r>
            <a:r>
              <a:rPr kumimoji="1" lang="zh-CN" altLang="en-US" dirty="0"/>
              <a:t> </a:t>
            </a:r>
            <a:r>
              <a:rPr kumimoji="1" lang="en-US" altLang="zh-CN" dirty="0"/>
              <a:t>http://</a:t>
            </a:r>
            <a:r>
              <a:rPr kumimoji="1" lang="en-US" altLang="zh-CN" dirty="0" err="1"/>
              <a:t>malcolmyu.github.io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malnote</a:t>
            </a:r>
            <a:r>
              <a:rPr kumimoji="1" lang="en-US" altLang="zh-CN" dirty="0"/>
              <a:t>/2015/10/16/Git-Hooks/#%E5%88%87%E6%8D%A2%E5%90%8E%E9%92%A9%E5%AD%90_Post-Checkout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DB153-7950-4F49-8D25-7EDA6F924E6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0201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参考：</a:t>
            </a:r>
            <a:endParaRPr kumimoji="1" lang="en-US" altLang="zh-CN" dirty="0"/>
          </a:p>
          <a:p>
            <a:r>
              <a:rPr kumimoji="1" lang="en-US" altLang="zh-CN" dirty="0"/>
              <a:t>1,</a:t>
            </a:r>
            <a:r>
              <a:rPr kumimoji="1" lang="zh-CN" altLang="en-US" dirty="0"/>
              <a:t> </a:t>
            </a:r>
            <a:r>
              <a:rPr kumimoji="1" lang="en-US" altLang="zh-CN" dirty="0"/>
              <a:t>rebase,</a:t>
            </a:r>
            <a:r>
              <a:rPr kumimoji="1" lang="zh-CN" altLang="en-US" dirty="0"/>
              <a:t> </a:t>
            </a:r>
            <a:r>
              <a:rPr kumimoji="1" lang="en-US" altLang="zh-CN" dirty="0"/>
              <a:t>merge</a:t>
            </a:r>
            <a:r>
              <a:rPr kumimoji="1" lang="zh-CN" altLang="en-US" dirty="0"/>
              <a:t>区别：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www.jianshu.com</a:t>
            </a:r>
            <a:r>
              <a:rPr kumimoji="1" lang="en-US" altLang="zh-CN" dirty="0"/>
              <a:t>/p/f23f72251abc</a:t>
            </a:r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checkout:</a:t>
            </a:r>
            <a:r>
              <a:rPr kumimoji="1" lang="zh-CN" altLang="en-US" dirty="0"/>
              <a:t> </a:t>
            </a:r>
            <a:r>
              <a:rPr kumimoji="1" lang="en-US" altLang="zh-CN" dirty="0"/>
              <a:t>http://</a:t>
            </a:r>
            <a:r>
              <a:rPr kumimoji="1" lang="en-US" altLang="zh-CN" dirty="0" err="1"/>
              <a:t>malcolmyu.github.io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malnote</a:t>
            </a:r>
            <a:r>
              <a:rPr kumimoji="1" lang="en-US" altLang="zh-CN" dirty="0"/>
              <a:t>/2015/10/16/Git-Hooks/#%E5%88%87%E6%8D%A2%E5%90%8E%E9%92%A9%E5%AD%90_Post-Checkout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DB153-7950-4F49-8D25-7EDA6F924E6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3141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参考：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lint</a:t>
            </a:r>
            <a:r>
              <a:rPr kumimoji="1" lang="zh-CN" altLang="en-US" dirty="0"/>
              <a:t>：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/collections/clean-code-linters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DB153-7950-4F49-8D25-7EDA6F924E6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352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参考：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vue</a:t>
            </a:r>
            <a:r>
              <a:rPr kumimoji="1" lang="zh-CN" altLang="en-US" dirty="0"/>
              <a:t>项目的</a:t>
            </a:r>
            <a:r>
              <a:rPr kumimoji="1" lang="en-US" altLang="zh-CN" dirty="0"/>
              <a:t>commit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msg</a:t>
            </a:r>
            <a:r>
              <a:rPr kumimoji="1" lang="zh-CN" altLang="en-US" dirty="0"/>
              <a:t>定义了</a:t>
            </a:r>
            <a:r>
              <a:rPr kumimoji="1" lang="en-US" altLang="zh-CN" dirty="0"/>
              <a:t>13</a:t>
            </a:r>
            <a:r>
              <a:rPr kumimoji="1" lang="zh-CN" altLang="en-US" dirty="0"/>
              <a:t>种类型的</a:t>
            </a:r>
            <a:r>
              <a:rPr kumimoji="1" lang="en-US" altLang="zh-CN" dirty="0"/>
              <a:t>commit:</a:t>
            </a:r>
            <a:r>
              <a:rPr kumimoji="1" lang="zh-CN" altLang="en-US" dirty="0"/>
              <a:t> 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vuejs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/blob/dev/scripts/verify-commit-</a:t>
            </a:r>
            <a:r>
              <a:rPr kumimoji="1" lang="en-US" altLang="zh-CN" dirty="0" err="1"/>
              <a:t>msg.js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angular</a:t>
            </a:r>
            <a:r>
              <a:rPr kumimoji="1" lang="zh-CN" altLang="en-US" dirty="0"/>
              <a:t>项目的</a:t>
            </a:r>
            <a:r>
              <a:rPr kumimoji="1" lang="en-US" altLang="zh-CN" dirty="0"/>
              <a:t>commit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msg</a:t>
            </a:r>
            <a:r>
              <a:rPr kumimoji="1" lang="zh-CN" altLang="en-US" dirty="0"/>
              <a:t>定义了</a:t>
            </a:r>
            <a:r>
              <a:rPr kumimoji="1" lang="en-US" altLang="zh-CN" dirty="0"/>
              <a:t>10</a:t>
            </a:r>
            <a:r>
              <a:rPr kumimoji="1" lang="zh-CN" altLang="en-US" dirty="0"/>
              <a:t>种类型的</a:t>
            </a:r>
            <a:r>
              <a:rPr kumimoji="1" lang="en-US" altLang="zh-CN" dirty="0"/>
              <a:t>commit:</a:t>
            </a:r>
            <a:r>
              <a:rPr kumimoji="1" lang="zh-CN" altLang="en-US" dirty="0"/>
              <a:t> 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/angular/angular/blob/master/tools/validate-commit-message/commit-</a:t>
            </a:r>
            <a:r>
              <a:rPr kumimoji="1" lang="en-US" altLang="zh-CN" dirty="0" err="1"/>
              <a:t>message.json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DB153-7950-4F49-8D25-7EDA6F924E6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7403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DB153-7950-4F49-8D25-7EDA6F924E6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0518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参考：</a:t>
            </a:r>
            <a:endParaRPr kumimoji="1" lang="en-US" altLang="zh-CN" dirty="0"/>
          </a:p>
          <a:p>
            <a:r>
              <a:rPr kumimoji="1" lang="en-US" altLang="zh-CN" dirty="0"/>
              <a:t>1,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commitlint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marionebl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commitlint</a:t>
            </a:r>
            <a:endParaRPr kumimoji="1" lang="en-US" altLang="zh-CN" dirty="0"/>
          </a:p>
          <a:p>
            <a:r>
              <a:rPr kumimoji="1" lang="en-US" altLang="zh-CN" dirty="0"/>
              <a:t>2,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commit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marionebl.github.io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commitlint</a:t>
            </a:r>
            <a:r>
              <a:rPr kumimoji="1" lang="en-US" altLang="zh-CN" dirty="0"/>
              <a:t>/#/reference-rules</a:t>
            </a:r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DB153-7950-4F49-8D25-7EDA6F924E6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454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picode/husk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pmjs.com/package/git-hook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A1A6C-564F-784E-AA0C-93803EF11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374933" cy="3329581"/>
          </a:xfrm>
        </p:spPr>
        <p:txBody>
          <a:bodyPr/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hooks</a:t>
            </a:r>
            <a:r>
              <a:rPr kumimoji="1" lang="zh-CN" altLang="en-US" dirty="0"/>
              <a:t>及前端应用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636728-B427-1842-81DB-513AD8D65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E78550-E2A9-E84A-9BED-F0952DE1FBE5}"/>
              </a:ext>
            </a:extLst>
          </p:cNvPr>
          <p:cNvSpPr txBox="1"/>
          <p:nvPr/>
        </p:nvSpPr>
        <p:spPr>
          <a:xfrm>
            <a:off x="10701338" y="577215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@juju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D7B239-A2CC-A944-BFEC-BE553AD83788}"/>
              </a:ext>
            </a:extLst>
          </p:cNvPr>
          <p:cNvSpPr txBox="1"/>
          <p:nvPr/>
        </p:nvSpPr>
        <p:spPr>
          <a:xfrm>
            <a:off x="10615613" y="614363"/>
            <a:ext cx="4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8681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92ECB-BFE4-304A-9545-C6CC9913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husky</a:t>
            </a:r>
            <a:r>
              <a:rPr kumimoji="1" lang="zh-CN" altLang="en-US" dirty="0"/>
              <a:t>在项目中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commit-</a:t>
            </a:r>
            <a:r>
              <a:rPr kumimoji="1" lang="en-US" altLang="zh-CN" dirty="0" err="1"/>
              <a:t>msg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F7275-60F7-CD46-94E7-D1C1FBDD1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47799"/>
            <a:ext cx="8583613" cy="405449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commit</a:t>
            </a:r>
            <a:r>
              <a:rPr kumimoji="1" lang="zh-CN" altLang="en-US" dirty="0"/>
              <a:t> </a:t>
            </a:r>
            <a:r>
              <a:rPr kumimoji="1" lang="en-US" altLang="zh-CN" dirty="0"/>
              <a:t>message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</a:t>
            </a:r>
            <a:r>
              <a:rPr kumimoji="1" lang="en-US" altLang="zh-CN" dirty="0"/>
              <a:t>angular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commit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msg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45CE1E-EAC2-E54C-A170-7DE8BE9B1BF6}"/>
              </a:ext>
            </a:extLst>
          </p:cNvPr>
          <p:cNvSpPr txBox="1"/>
          <p:nvPr/>
        </p:nvSpPr>
        <p:spPr>
          <a:xfrm>
            <a:off x="10647947" y="6376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EA8317-19C3-364C-921E-B825CB06C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2043362"/>
            <a:ext cx="112649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70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92ECB-BFE4-304A-9545-C6CC9913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husky</a:t>
            </a:r>
            <a:r>
              <a:rPr kumimoji="1" lang="zh-CN" altLang="en-US" dirty="0"/>
              <a:t>在项目中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commit-</a:t>
            </a:r>
            <a:r>
              <a:rPr kumimoji="1" lang="en-US" altLang="zh-CN" dirty="0" err="1"/>
              <a:t>msg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F7275-60F7-CD46-94E7-D1C1FBDD1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447799"/>
            <a:ext cx="4025902" cy="429577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commit</a:t>
            </a:r>
            <a:r>
              <a:rPr kumimoji="1" lang="zh-CN" altLang="en-US" dirty="0"/>
              <a:t> </a:t>
            </a:r>
            <a:r>
              <a:rPr kumimoji="1" lang="en-US" altLang="zh-CN" dirty="0"/>
              <a:t>message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lint</a:t>
            </a:r>
            <a:r>
              <a:rPr kumimoji="1" lang="zh-CN" altLang="en-US" dirty="0"/>
              <a:t>配置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使用</a:t>
            </a:r>
            <a:r>
              <a:rPr kumimoji="1" lang="en-US" altLang="zh-CN" dirty="0" err="1"/>
              <a:t>commitlint</a:t>
            </a:r>
            <a:r>
              <a:rPr kumimoji="1" lang="zh-CN" altLang="en-US" dirty="0"/>
              <a:t>库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使用</a:t>
            </a:r>
            <a:r>
              <a:rPr lang="en-US" altLang="zh-CN" dirty="0"/>
              <a:t>config-conventional</a:t>
            </a:r>
            <a:r>
              <a:rPr lang="zh-CN" altLang="en-US" dirty="0"/>
              <a:t> 作为</a:t>
            </a:r>
            <a:r>
              <a:rPr lang="en-US" altLang="zh-CN" dirty="0"/>
              <a:t>commit</a:t>
            </a:r>
            <a:r>
              <a:rPr lang="zh-CN" altLang="en-US" dirty="0"/>
              <a:t> </a:t>
            </a:r>
            <a:r>
              <a:rPr lang="en-US" altLang="zh-CN" dirty="0" err="1"/>
              <a:t>msg</a:t>
            </a:r>
            <a:r>
              <a:rPr lang="zh-CN" altLang="en-US" dirty="0"/>
              <a:t>格式模板</a:t>
            </a:r>
            <a:endParaRPr lang="en-US" altLang="zh-CN" dirty="0"/>
          </a:p>
          <a:p>
            <a:pPr lvl="1"/>
            <a:r>
              <a:rPr lang="zh-CN" altLang="en-US" dirty="0"/>
              <a:t>配置</a:t>
            </a:r>
            <a:r>
              <a:rPr lang="en-US" altLang="zh-CN" dirty="0" err="1"/>
              <a:t>msg</a:t>
            </a:r>
            <a:r>
              <a:rPr lang="zh-CN" altLang="en-US" dirty="0"/>
              <a:t>的规则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npm</a:t>
            </a:r>
            <a:r>
              <a:rPr kumimoji="1" lang="zh-CN" altLang="en-US" dirty="0"/>
              <a:t> </a:t>
            </a:r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lang="en-US" altLang="zh-CN" dirty="0"/>
              <a:t>--save-dev @</a:t>
            </a:r>
            <a:r>
              <a:rPr lang="en-US" altLang="zh-CN" dirty="0" err="1"/>
              <a:t>commitlint</a:t>
            </a:r>
            <a:r>
              <a:rPr lang="en-US" altLang="zh-CN" dirty="0"/>
              <a:t>/config-conventional @</a:t>
            </a:r>
            <a:r>
              <a:rPr lang="en-US" altLang="zh-CN" dirty="0" err="1"/>
              <a:t>commitlint</a:t>
            </a:r>
            <a:r>
              <a:rPr lang="en-US" altLang="zh-CN" dirty="0"/>
              <a:t>/cli</a:t>
            </a:r>
            <a:endParaRPr kumimoji="1"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45CE1E-EAC2-E54C-A170-7DE8BE9B1BF6}"/>
              </a:ext>
            </a:extLst>
          </p:cNvPr>
          <p:cNvSpPr txBox="1"/>
          <p:nvPr/>
        </p:nvSpPr>
        <p:spPr>
          <a:xfrm>
            <a:off x="10647947" y="6376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E7B53D-66B7-D249-B533-BDAFFEA74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014" y="1701880"/>
            <a:ext cx="7429248" cy="419306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257EA70-4019-6942-9820-135B941BF493}"/>
              </a:ext>
            </a:extLst>
          </p:cNvPr>
          <p:cNvSpPr txBox="1"/>
          <p:nvPr/>
        </p:nvSpPr>
        <p:spPr>
          <a:xfrm>
            <a:off x="6904622" y="5964358"/>
            <a:ext cx="374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package.json</a:t>
            </a:r>
            <a:r>
              <a:rPr kumimoji="1" lang="zh-CN" altLang="en-US" dirty="0"/>
              <a:t>中的配置</a:t>
            </a:r>
          </a:p>
        </p:txBody>
      </p:sp>
    </p:spTree>
    <p:extLst>
      <p:ext uri="{BB962C8B-B14F-4D97-AF65-F5344CB8AC3E}">
        <p14:creationId xmlns:p14="http://schemas.microsoft.com/office/powerpoint/2010/main" val="1311771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92ECB-BFE4-304A-9545-C6CC9913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husky</a:t>
            </a:r>
            <a:r>
              <a:rPr kumimoji="1" lang="zh-CN" altLang="en-US" dirty="0"/>
              <a:t>在项目中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commit-</a:t>
            </a:r>
            <a:r>
              <a:rPr kumimoji="1" lang="en-US" altLang="zh-CN" dirty="0" err="1"/>
              <a:t>msg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45CE1E-EAC2-E54C-A170-7DE8BE9B1BF6}"/>
              </a:ext>
            </a:extLst>
          </p:cNvPr>
          <p:cNvSpPr txBox="1"/>
          <p:nvPr/>
        </p:nvSpPr>
        <p:spPr>
          <a:xfrm>
            <a:off x="10647947" y="6376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75C568-348F-8343-82EB-6C99C89BF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1995488"/>
            <a:ext cx="3086100" cy="14097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96D71CE-14A9-5A45-B2AC-43B331F76B87}"/>
              </a:ext>
            </a:extLst>
          </p:cNvPr>
          <p:cNvSpPr txBox="1"/>
          <p:nvPr/>
        </p:nvSpPr>
        <p:spPr>
          <a:xfrm>
            <a:off x="695325" y="1457325"/>
            <a:ext cx="320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commit</a:t>
            </a:r>
            <a:r>
              <a:rPr kumimoji="1" lang="zh-CN" altLang="en-US" dirty="0"/>
              <a:t> </a:t>
            </a:r>
            <a:r>
              <a:rPr kumimoji="1" lang="en-US" altLang="zh-CN" dirty="0"/>
              <a:t>message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format</a:t>
            </a:r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043A716-24A2-384E-8C05-2A0CC37F5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878" y="1338721"/>
            <a:ext cx="5662069" cy="516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40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92ECB-BFE4-304A-9545-C6CC9913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husky</a:t>
            </a:r>
            <a:r>
              <a:rPr kumimoji="1" lang="zh-CN" altLang="en-US" dirty="0"/>
              <a:t>在项目中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commit-</a:t>
            </a:r>
            <a:r>
              <a:rPr kumimoji="1" lang="en-US" altLang="zh-CN" dirty="0" err="1"/>
              <a:t>msg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EFE1B8F-4D80-6145-ACF5-12399A6A6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46478" y="1267283"/>
            <a:ext cx="6701469" cy="538530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545CE1E-EAC2-E54C-A170-7DE8BE9B1BF6}"/>
              </a:ext>
            </a:extLst>
          </p:cNvPr>
          <p:cNvSpPr txBox="1"/>
          <p:nvPr/>
        </p:nvSpPr>
        <p:spPr>
          <a:xfrm>
            <a:off x="10647947" y="6376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08548C-C5B4-724B-BA00-CE0BB42422F8}"/>
              </a:ext>
            </a:extLst>
          </p:cNvPr>
          <p:cNvSpPr txBox="1"/>
          <p:nvPr/>
        </p:nvSpPr>
        <p:spPr>
          <a:xfrm>
            <a:off x="1114425" y="2871788"/>
            <a:ext cx="215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举个例子：</a:t>
            </a:r>
          </a:p>
        </p:txBody>
      </p:sp>
    </p:spTree>
    <p:extLst>
      <p:ext uri="{BB962C8B-B14F-4D97-AF65-F5344CB8AC3E}">
        <p14:creationId xmlns:p14="http://schemas.microsoft.com/office/powerpoint/2010/main" val="1260789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92ECB-BFE4-304A-9545-C6CC9913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husky</a:t>
            </a:r>
            <a:r>
              <a:rPr kumimoji="1" lang="zh-CN" altLang="en-US" dirty="0"/>
              <a:t>在项目中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commit-</a:t>
            </a:r>
            <a:r>
              <a:rPr kumimoji="1" lang="en-US" altLang="zh-CN" dirty="0" err="1"/>
              <a:t>msg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45CE1E-EAC2-E54C-A170-7DE8BE9B1BF6}"/>
              </a:ext>
            </a:extLst>
          </p:cNvPr>
          <p:cNvSpPr txBox="1"/>
          <p:nvPr/>
        </p:nvSpPr>
        <p:spPr>
          <a:xfrm>
            <a:off x="10647947" y="6376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8C60DE-8912-D046-9640-57E56C09F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67498"/>
            <a:ext cx="4868864" cy="4890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生成</a:t>
            </a:r>
            <a:r>
              <a:rPr lang="en-US" altLang="zh-CN" sz="2800" dirty="0"/>
              <a:t>changelog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借助 </a:t>
            </a:r>
            <a:r>
              <a:rPr lang="en-US" altLang="zh-CN" dirty="0"/>
              <a:t>conventional-changelog</a:t>
            </a:r>
            <a:r>
              <a:rPr lang="zh-CN" altLang="en-US" dirty="0"/>
              <a:t>来产生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npm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zh-CN" altLang="en-US" dirty="0"/>
              <a:t> </a:t>
            </a:r>
            <a:r>
              <a:rPr lang="en-US" altLang="zh-CN" dirty="0"/>
              <a:t>–g</a:t>
            </a:r>
            <a:r>
              <a:rPr lang="zh-CN" altLang="en-US" dirty="0"/>
              <a:t> </a:t>
            </a:r>
            <a:r>
              <a:rPr lang="en-US" altLang="zh-CN" dirty="0"/>
              <a:t>conventional-changelog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首次生成：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conventional-changelog -p angular -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CHANGELOG.md</a:t>
            </a:r>
            <a:r>
              <a:rPr lang="en-US" altLang="zh-CN" dirty="0"/>
              <a:t> -s -r 0</a:t>
            </a:r>
          </a:p>
          <a:p>
            <a:pPr marL="0" indent="0">
              <a:buNone/>
            </a:pPr>
            <a:r>
              <a:rPr lang="zh-CN" altLang="en-US" dirty="0"/>
              <a:t>增量生成：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conventional-changelog -p angular -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CHANGELOG.md</a:t>
            </a:r>
            <a:r>
              <a:rPr lang="en-US" altLang="zh-CN" dirty="0"/>
              <a:t> -s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EF4B3F-A117-6249-AB3F-3A5DBAEBC3A0}"/>
              </a:ext>
            </a:extLst>
          </p:cNvPr>
          <p:cNvSpPr txBox="1"/>
          <p:nvPr/>
        </p:nvSpPr>
        <p:spPr>
          <a:xfrm>
            <a:off x="6172200" y="2228850"/>
            <a:ext cx="54149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推荐的工作流：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，修改文件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commit</a:t>
            </a:r>
            <a:r>
              <a:rPr kumimoji="1" lang="zh-CN" altLang="en-US" dirty="0"/>
              <a:t>上述的修改内容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，修改</a:t>
            </a:r>
            <a:r>
              <a:rPr kumimoji="1" lang="en-US" altLang="zh-CN" dirty="0" err="1"/>
              <a:t>package.json</a:t>
            </a:r>
            <a:r>
              <a:rPr kumimoji="1" lang="zh-CN" altLang="en-US" dirty="0"/>
              <a:t>中的版本号</a:t>
            </a:r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，生成</a:t>
            </a:r>
            <a:r>
              <a:rPr kumimoji="1" lang="en-US" altLang="zh-CN" dirty="0"/>
              <a:t>changelog</a:t>
            </a:r>
          </a:p>
          <a:p>
            <a:r>
              <a:rPr kumimoji="1" lang="en-US" altLang="zh-CN" dirty="0"/>
              <a:t>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commit</a:t>
            </a:r>
            <a:r>
              <a:rPr kumimoji="1" lang="zh-CN" altLang="en-US" dirty="0"/>
              <a:t>上述的</a:t>
            </a:r>
            <a:r>
              <a:rPr kumimoji="1" lang="en-US" altLang="zh-CN" dirty="0"/>
              <a:t>changelog</a:t>
            </a:r>
            <a:r>
              <a:rPr kumimoji="1" lang="zh-CN" altLang="en-US" dirty="0"/>
              <a:t>以及</a:t>
            </a:r>
            <a:r>
              <a:rPr kumimoji="1" lang="en-US" altLang="zh-CN" dirty="0" err="1"/>
              <a:t>package.json</a:t>
            </a:r>
            <a:endParaRPr kumimoji="1" lang="en-US" altLang="zh-CN" dirty="0"/>
          </a:p>
          <a:p>
            <a:r>
              <a:rPr kumimoji="1" lang="en-US" altLang="zh-CN" dirty="0"/>
              <a:t>6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tag</a:t>
            </a:r>
            <a:r>
              <a:rPr kumimoji="1" lang="zh-CN" altLang="en-US" dirty="0"/>
              <a:t>  </a:t>
            </a:r>
            <a:r>
              <a:rPr kumimoji="1" lang="en-US" altLang="zh-CN" dirty="0"/>
              <a:t>(git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tag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–a</a:t>
            </a:r>
            <a:r>
              <a:rPr kumimoji="1" lang="zh-CN" altLang="en-US" dirty="0"/>
              <a:t> </a:t>
            </a:r>
            <a:r>
              <a:rPr kumimoji="1" lang="en-US" altLang="zh-CN" dirty="0"/>
              <a:t>v1.0.1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–m</a:t>
            </a:r>
            <a:r>
              <a:rPr kumimoji="1" lang="zh-CN" altLang="en-US" dirty="0"/>
              <a:t> </a:t>
            </a:r>
            <a:r>
              <a:rPr kumimoji="1" lang="en-US" altLang="zh-CN" dirty="0"/>
              <a:t>‘v1.0.1’)</a:t>
            </a:r>
          </a:p>
          <a:p>
            <a:r>
              <a:rPr kumimoji="1" lang="en-US" altLang="zh-CN" dirty="0"/>
              <a:t>7</a:t>
            </a:r>
            <a:r>
              <a:rPr kumimoji="1" lang="zh-CN" altLang="en-US" dirty="0"/>
              <a:t>，</a:t>
            </a:r>
            <a:r>
              <a:rPr kumimoji="1" lang="en-US" altLang="zh-CN" dirty="0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push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622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92ECB-BFE4-304A-9545-C6CC9913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husky</a:t>
            </a:r>
            <a:r>
              <a:rPr kumimoji="1" lang="zh-CN" altLang="en-US" dirty="0"/>
              <a:t>在项目中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commit-</a:t>
            </a:r>
            <a:r>
              <a:rPr kumimoji="1" lang="en-US" altLang="zh-CN" dirty="0" err="1"/>
              <a:t>msg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45CE1E-EAC2-E54C-A170-7DE8BE9B1BF6}"/>
              </a:ext>
            </a:extLst>
          </p:cNvPr>
          <p:cNvSpPr txBox="1"/>
          <p:nvPr/>
        </p:nvSpPr>
        <p:spPr>
          <a:xfrm>
            <a:off x="10647947" y="6376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15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8C60DE-8912-D046-9640-57E56C09F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67498"/>
            <a:ext cx="4868864" cy="4890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生成的</a:t>
            </a:r>
            <a:r>
              <a:rPr lang="en-US" altLang="zh-CN" sz="2800" dirty="0"/>
              <a:t>changelog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8D384B5-7009-824D-B6CA-377F7BEDD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344" y="1399310"/>
            <a:ext cx="4816880" cy="522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46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92ECB-BFE4-304A-9545-C6CC9913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开发自己的</a:t>
            </a:r>
            <a:r>
              <a:rPr kumimoji="1" lang="en-US" altLang="zh-CN" dirty="0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hooks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45CE1E-EAC2-E54C-A170-7DE8BE9B1BF6}"/>
              </a:ext>
            </a:extLst>
          </p:cNvPr>
          <p:cNvSpPr txBox="1"/>
          <p:nvPr/>
        </p:nvSpPr>
        <p:spPr>
          <a:xfrm>
            <a:off x="10647947" y="6376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15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8C60DE-8912-D046-9640-57E56C09F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67498"/>
            <a:ext cx="4868864" cy="48904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AEA72B-27D0-4F48-AAF0-FD1DFFC5B7A4}"/>
              </a:ext>
            </a:extLst>
          </p:cNvPr>
          <p:cNvSpPr txBox="1"/>
          <p:nvPr/>
        </p:nvSpPr>
        <p:spPr>
          <a:xfrm>
            <a:off x="1060034" y="3667840"/>
            <a:ext cx="857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见  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alphalion</a:t>
            </a:r>
            <a:r>
              <a:rPr kumimoji="1" lang="en-US" altLang="zh-CN" dirty="0"/>
              <a:t>-tool/frontend-standard/tree/hooks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99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92ECB-BFE4-304A-9545-C6CC9913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hooks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F7275-60F7-CD46-94E7-D1C1FBDD1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768" y="2400360"/>
            <a:ext cx="5068779" cy="31643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客户端</a:t>
            </a:r>
            <a:r>
              <a:rPr kumimoji="1" lang="en-US" altLang="zh-CN" dirty="0"/>
              <a:t>hook</a:t>
            </a:r>
          </a:p>
          <a:p>
            <a:pPr lvl="1"/>
            <a:r>
              <a:rPr kumimoji="1" lang="zh-CN" altLang="en-US" dirty="0"/>
              <a:t>提交工作流</a:t>
            </a:r>
            <a:r>
              <a:rPr kumimoji="1" lang="en-US" altLang="zh-CN" dirty="0"/>
              <a:t>hook</a:t>
            </a:r>
          </a:p>
          <a:p>
            <a:pPr lvl="2"/>
            <a:r>
              <a:rPr kumimoji="1" lang="zh-CN" altLang="en-US" dirty="0"/>
              <a:t>提交过程中用到的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电子邮件工作流</a:t>
            </a:r>
            <a:r>
              <a:rPr kumimoji="1" lang="en-US" altLang="zh-CN" dirty="0"/>
              <a:t>hook</a:t>
            </a:r>
          </a:p>
          <a:p>
            <a:pPr lvl="1"/>
            <a:r>
              <a:rPr kumimoji="1" lang="zh-CN" altLang="en-US" dirty="0"/>
              <a:t>其他</a:t>
            </a:r>
            <a:r>
              <a:rPr kumimoji="1" lang="en-US" altLang="zh-CN" dirty="0"/>
              <a:t>hook</a:t>
            </a:r>
          </a:p>
          <a:p>
            <a:r>
              <a:rPr kumimoji="1" lang="zh-CN" altLang="en-US" dirty="0"/>
              <a:t>服务端</a:t>
            </a:r>
            <a:r>
              <a:rPr kumimoji="1" lang="en-US" altLang="zh-CN" dirty="0"/>
              <a:t>hook</a:t>
            </a:r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4A4D64-A0F3-5847-9B5D-DDCE439B7994}"/>
              </a:ext>
            </a:extLst>
          </p:cNvPr>
          <p:cNvSpPr txBox="1"/>
          <p:nvPr/>
        </p:nvSpPr>
        <p:spPr>
          <a:xfrm>
            <a:off x="646111" y="1853248"/>
            <a:ext cx="370932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init</a:t>
            </a:r>
            <a:r>
              <a:rPr kumimoji="1" lang="zh-CN" altLang="en-US" dirty="0"/>
              <a:t> 之后产生</a:t>
            </a:r>
            <a:r>
              <a:rPr kumimoji="1" lang="en-US" altLang="zh-CN" dirty="0"/>
              <a:t>.git</a:t>
            </a:r>
            <a:r>
              <a:rPr kumimoji="1" lang="zh-CN" altLang="en-US" dirty="0"/>
              <a:t>目录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同时会产生一些事例的</a:t>
            </a:r>
            <a:r>
              <a:rPr kumimoji="1" lang="en-US" altLang="zh-CN" dirty="0"/>
              <a:t>hook</a:t>
            </a:r>
            <a:r>
              <a:rPr kumimoji="1" lang="zh-CN" altLang="en-US" dirty="0"/>
              <a:t>，如：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.git/hooks</a:t>
            </a:r>
          </a:p>
          <a:p>
            <a:r>
              <a:rPr kumimoji="1" lang="en-US" altLang="zh-CN" dirty="0"/>
              <a:t>	commit-</a:t>
            </a:r>
            <a:r>
              <a:rPr kumimoji="1" lang="en-US" altLang="zh-CN" dirty="0" err="1"/>
              <a:t>msg.sample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</a:p>
          <a:p>
            <a:r>
              <a:rPr kumimoji="1" lang="en-US" altLang="zh-CN" dirty="0"/>
              <a:t>Hook</a:t>
            </a:r>
            <a:r>
              <a:rPr kumimoji="1" lang="zh-CN" altLang="en-US" dirty="0"/>
              <a:t>文件可以是执行</a:t>
            </a:r>
            <a:r>
              <a:rPr kumimoji="1" lang="en-US" altLang="zh-CN" dirty="0"/>
              <a:t>bash,</a:t>
            </a:r>
            <a:r>
              <a:rPr kumimoji="1" lang="zh-CN" altLang="en-US" dirty="0"/>
              <a:t> </a:t>
            </a:r>
            <a:r>
              <a:rPr kumimoji="1" lang="en-US" altLang="zh-CN" dirty="0"/>
              <a:t>python,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ruby,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等各种脚本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如果需要生效，需要将</a:t>
            </a:r>
            <a:r>
              <a:rPr kumimoji="1" lang="en-US" altLang="zh-CN" dirty="0"/>
              <a:t>sample</a:t>
            </a:r>
            <a:r>
              <a:rPr kumimoji="1" lang="zh-CN" altLang="en-US" dirty="0"/>
              <a:t>后缀移除。也可以通过</a:t>
            </a:r>
            <a:r>
              <a:rPr lang="en-US" altLang="zh-CN" dirty="0"/>
              <a:t>git config </a:t>
            </a:r>
            <a:r>
              <a:rPr lang="en-US" altLang="zh-CN" dirty="0" err="1"/>
              <a:t>core.hooksPath</a:t>
            </a:r>
            <a:r>
              <a:rPr lang="zh-CN" altLang="en-US" dirty="0"/>
              <a:t> 来设置</a:t>
            </a:r>
            <a:r>
              <a:rPr lang="en-US" altLang="zh-CN" dirty="0"/>
              <a:t>hook</a:t>
            </a:r>
            <a:r>
              <a:rPr lang="zh-CN" altLang="en-US" dirty="0"/>
              <a:t>文件的位置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sz="1400" dirty="0"/>
              <a:t>注意：所有的</a:t>
            </a:r>
            <a:r>
              <a:rPr kumimoji="1" lang="en-US" altLang="zh-CN" sz="1400" dirty="0"/>
              <a:t>hook</a:t>
            </a:r>
            <a:r>
              <a:rPr kumimoji="1" lang="zh-CN" altLang="en-US" sz="1400" dirty="0"/>
              <a:t>文件需要有执行权限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C6DC6B-C9F3-3140-AAFB-C7C6DB667C2E}"/>
              </a:ext>
            </a:extLst>
          </p:cNvPr>
          <p:cNvSpPr txBox="1"/>
          <p:nvPr/>
        </p:nvSpPr>
        <p:spPr>
          <a:xfrm>
            <a:off x="6388768" y="2012743"/>
            <a:ext cx="233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hook</a:t>
            </a:r>
            <a:r>
              <a:rPr kumimoji="1" lang="zh-CN" altLang="en-US" sz="2800" dirty="0"/>
              <a:t>分类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2502E1-318A-0C47-A226-822FC0FC9B39}"/>
              </a:ext>
            </a:extLst>
          </p:cNvPr>
          <p:cNvSpPr txBox="1"/>
          <p:nvPr/>
        </p:nvSpPr>
        <p:spPr>
          <a:xfrm>
            <a:off x="10623884" y="6497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019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92ECB-BFE4-304A-9545-C6CC9913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提交工作流</a:t>
            </a:r>
            <a:r>
              <a:rPr kumimoji="1" lang="en-US" altLang="zh-CN" dirty="0"/>
              <a:t>hook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F7275-60F7-CD46-94E7-D1C1FBDD1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3"/>
            <a:ext cx="9905584" cy="5271880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per-commit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</a:t>
            </a:r>
            <a:r>
              <a:rPr kumimoji="1" lang="en-US" altLang="zh-CN" dirty="0"/>
              <a:t>commit</a:t>
            </a:r>
            <a:r>
              <a:rPr kumimoji="1" lang="zh-CN" altLang="en-US" dirty="0"/>
              <a:t>提交前运行，如果运行脚本为非零，则放弃此次提交，常用来检查是否有遗漏、测试代码运行无误、检查代码风格一致</a:t>
            </a:r>
            <a:r>
              <a:rPr kumimoji="1" lang="en-US" altLang="zh-CN" dirty="0"/>
              <a:t>(lint)</a:t>
            </a:r>
            <a:r>
              <a:rPr kumimoji="1" lang="zh-CN" altLang="en-US" dirty="0"/>
              <a:t>问题等</a:t>
            </a:r>
            <a:endParaRPr kumimoji="1" lang="en-US" altLang="zh-CN" dirty="0"/>
          </a:p>
          <a:p>
            <a:r>
              <a:rPr kumimoji="1" lang="en-US" altLang="zh-CN" dirty="0"/>
              <a:t>prepare-commit-</a:t>
            </a:r>
            <a:r>
              <a:rPr kumimoji="1" lang="en-US" altLang="zh-CN" dirty="0" err="1"/>
              <a:t>msg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用于将</a:t>
            </a:r>
            <a:r>
              <a:rPr kumimoji="1" lang="en-US" altLang="zh-CN" dirty="0"/>
              <a:t>commit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msg</a:t>
            </a:r>
            <a:r>
              <a:rPr kumimoji="1" lang="zh-CN" altLang="en-US" dirty="0"/>
              <a:t>进行动态处理的，如插入一些信息。如采用一些信息模板将</a:t>
            </a:r>
            <a:r>
              <a:rPr kumimoji="1" lang="en-US" altLang="zh-CN" dirty="0"/>
              <a:t>commit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msg</a:t>
            </a:r>
            <a:r>
              <a:rPr kumimoji="1" lang="zh-CN" altLang="en-US" dirty="0"/>
              <a:t>进行规范处理。</a:t>
            </a:r>
            <a:endParaRPr kumimoji="1" lang="en-US" altLang="zh-CN" dirty="0"/>
          </a:p>
          <a:p>
            <a:r>
              <a:rPr kumimoji="1" lang="en-US" altLang="zh-CN" dirty="0"/>
              <a:t>commit-</a:t>
            </a:r>
            <a:r>
              <a:rPr kumimoji="1" lang="en-US" altLang="zh-CN" dirty="0" err="1"/>
              <a:t>msg</a:t>
            </a:r>
            <a:endParaRPr kumimoji="1" lang="en-US" altLang="zh-CN" dirty="0"/>
          </a:p>
          <a:p>
            <a:pPr lvl="1"/>
            <a:r>
              <a:rPr lang="zh-CN" altLang="en-US" dirty="0"/>
              <a:t>用来在提交通过前验证项目状态或提交信息，比如说是否遵循制定的模板。如果脚本返回非零，则退出</a:t>
            </a:r>
            <a:endParaRPr kumimoji="1" lang="en-US" altLang="zh-CN" dirty="0"/>
          </a:p>
          <a:p>
            <a:r>
              <a:rPr kumimoji="1" lang="en-US" altLang="zh-CN" dirty="0"/>
              <a:t>post-commit</a:t>
            </a:r>
          </a:p>
          <a:p>
            <a:pPr lvl="1"/>
            <a:r>
              <a:rPr lang="zh-CN" altLang="en-US" dirty="0"/>
              <a:t>在整个提交过程完成后运行。可以用于通知一类的。</a:t>
            </a:r>
            <a:endParaRPr kumimoji="1"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45CE1E-EAC2-E54C-A170-7DE8BE9B1BF6}"/>
              </a:ext>
            </a:extLst>
          </p:cNvPr>
          <p:cNvSpPr txBox="1"/>
          <p:nvPr/>
        </p:nvSpPr>
        <p:spPr>
          <a:xfrm>
            <a:off x="10647947" y="6376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4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92ECB-BFE4-304A-9545-C6CC9913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电子邮件工作流</a:t>
            </a:r>
            <a:r>
              <a:rPr kumimoji="1" lang="en-US" altLang="zh-CN" dirty="0"/>
              <a:t>hook</a:t>
            </a:r>
            <a:r>
              <a:rPr kumimoji="1" lang="zh-CN" altLang="en-US" dirty="0"/>
              <a:t>   </a:t>
            </a:r>
            <a:r>
              <a:rPr kumimoji="1" lang="en-US" altLang="zh-CN" dirty="0"/>
              <a:t>(patch</a:t>
            </a:r>
            <a:r>
              <a:rPr kumimoji="1" lang="zh-CN" altLang="en-US" dirty="0"/>
              <a:t>操作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F7275-60F7-CD46-94E7-D1C1FBDD1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3"/>
            <a:ext cx="9905584" cy="5271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	</a:t>
            </a:r>
          </a:p>
          <a:p>
            <a:pPr marL="0" indent="0">
              <a:buNone/>
            </a:pPr>
            <a:r>
              <a:rPr lang="zh-CN" altLang="en-US" dirty="0"/>
              <a:t>如果你需要通过电子邮件接收由 </a:t>
            </a:r>
            <a:r>
              <a:rPr lang="en-US" altLang="zh-CN" dirty="0"/>
              <a:t>git format-patch </a:t>
            </a:r>
            <a:r>
              <a:rPr lang="zh-CN" altLang="en-US" dirty="0"/>
              <a:t>产生的补丁，下面的</a:t>
            </a:r>
            <a:r>
              <a:rPr lang="en-US" altLang="zh-CN" dirty="0"/>
              <a:t>hook</a:t>
            </a:r>
            <a:r>
              <a:rPr lang="zh-CN" altLang="en-US" dirty="0"/>
              <a:t>也许用得上。</a:t>
            </a:r>
            <a:endParaRPr kumimoji="1" lang="en-US" altLang="zh-CN" dirty="0"/>
          </a:p>
          <a:p>
            <a:r>
              <a:rPr lang="en-US" altLang="zh-CN" dirty="0" err="1"/>
              <a:t>applypatch-msg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am</a:t>
            </a:r>
            <a:r>
              <a:rPr kumimoji="1" lang="zh-CN" altLang="en-US" dirty="0"/>
              <a:t>时，</a:t>
            </a:r>
            <a:r>
              <a:rPr lang="zh-CN" altLang="en-US" dirty="0"/>
              <a:t>可以用该脚本来确保提交信息符合格式，或直接用脚本修正格式错误。 </a:t>
            </a:r>
            <a:r>
              <a:rPr kumimoji="1" lang="zh-CN" altLang="en-US" dirty="0"/>
              <a:t>在开始在</a:t>
            </a:r>
            <a:r>
              <a:rPr kumimoji="1" lang="en-US" altLang="zh-CN" dirty="0"/>
              <a:t>commit</a:t>
            </a:r>
            <a:r>
              <a:rPr kumimoji="1" lang="zh-CN" altLang="en-US" dirty="0"/>
              <a:t>提交前运行，如果运行脚本返回为非零，则放弃该补丁。</a:t>
            </a:r>
            <a:endParaRPr kumimoji="1" lang="en-US" altLang="zh-CN" dirty="0"/>
          </a:p>
          <a:p>
            <a:r>
              <a:rPr lang="en-US" altLang="zh-CN" dirty="0"/>
              <a:t>pre-</a:t>
            </a:r>
            <a:r>
              <a:rPr lang="en-US" altLang="zh-CN" dirty="0" err="1"/>
              <a:t>applypatch</a:t>
            </a:r>
            <a:endParaRPr kumimoji="1" lang="en-US" altLang="zh-CN" dirty="0"/>
          </a:p>
          <a:p>
            <a:pPr lvl="1"/>
            <a:r>
              <a:rPr lang="zh-CN" altLang="en-US" dirty="0"/>
              <a:t>运行于应用补丁之后，产生提交之前，所以你可以用它在提交前检查快照。可以用这个脚本运行测试或检查工作区。非零返回值，则补丁不会被提交</a:t>
            </a:r>
            <a:endParaRPr lang="en-US" altLang="zh-CN" dirty="0"/>
          </a:p>
          <a:p>
            <a:r>
              <a:rPr lang="en-US" altLang="zh-CN" dirty="0"/>
              <a:t>post-</a:t>
            </a:r>
            <a:r>
              <a:rPr lang="en-US" altLang="zh-CN" dirty="0" err="1"/>
              <a:t>applypatch</a:t>
            </a:r>
            <a:endParaRPr kumimoji="1" lang="en-US" altLang="zh-CN" dirty="0"/>
          </a:p>
          <a:p>
            <a:pPr lvl="1"/>
            <a:r>
              <a:rPr lang="zh-CN" altLang="en-US" dirty="0"/>
              <a:t>运行于补丁提交产生之后。可以用它把结果通知给一个小组或所拉取的补丁的作者</a:t>
            </a: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45CE1E-EAC2-E54C-A170-7DE8BE9B1BF6}"/>
              </a:ext>
            </a:extLst>
          </p:cNvPr>
          <p:cNvSpPr txBox="1"/>
          <p:nvPr/>
        </p:nvSpPr>
        <p:spPr>
          <a:xfrm>
            <a:off x="10647947" y="6376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3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92ECB-BFE4-304A-9545-C6CC9913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其他</a:t>
            </a:r>
            <a:r>
              <a:rPr kumimoji="1" lang="en-US" altLang="zh-CN" dirty="0"/>
              <a:t>hook</a:t>
            </a:r>
            <a:r>
              <a:rPr kumimoji="1" lang="zh-CN" altLang="en-US" dirty="0"/>
              <a:t> 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F7275-60F7-CD46-94E7-D1C1FBDD1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3"/>
            <a:ext cx="9905584" cy="5271880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pre-rebase</a:t>
            </a:r>
          </a:p>
          <a:p>
            <a:pPr lvl="1"/>
            <a:r>
              <a:rPr kumimoji="1" lang="zh-CN" altLang="en-US" dirty="0"/>
              <a:t>运行在</a:t>
            </a:r>
            <a:r>
              <a:rPr kumimoji="1" lang="en-US" altLang="zh-CN" dirty="0"/>
              <a:t>rebase</a:t>
            </a:r>
            <a:r>
              <a:rPr kumimoji="1" lang="zh-CN" altLang="en-US" dirty="0"/>
              <a:t>之前，非零返回则退出</a:t>
            </a:r>
            <a:r>
              <a:rPr kumimoji="1" lang="en-US" altLang="zh-CN" dirty="0"/>
              <a:t>rebase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lang="en-US" altLang="zh-CN" dirty="0"/>
              <a:t>post-rewrite</a:t>
            </a:r>
            <a:endParaRPr kumimoji="1" lang="en-US" altLang="zh-CN" dirty="0"/>
          </a:p>
          <a:p>
            <a:pPr lvl="1"/>
            <a:r>
              <a:rPr lang="zh-CN" altLang="en-US" dirty="0"/>
              <a:t>被那些会替换提交记录的命令调用。</a:t>
            </a:r>
            <a:r>
              <a:rPr lang="en-US" altLang="zh-CN" dirty="0"/>
              <a:t> </a:t>
            </a:r>
            <a:r>
              <a:rPr lang="zh-CN" altLang="en-US" dirty="0"/>
              <a:t>如</a:t>
            </a:r>
            <a:r>
              <a:rPr lang="en-US" altLang="zh-CN" dirty="0"/>
              <a:t>git commit --amend </a:t>
            </a:r>
            <a:r>
              <a:rPr lang="zh-CN" altLang="en-US" dirty="0"/>
              <a:t>和 </a:t>
            </a:r>
            <a:r>
              <a:rPr lang="en-US" altLang="zh-CN" dirty="0"/>
              <a:t>git rebase</a:t>
            </a:r>
            <a:r>
              <a:rPr lang="zh-CN" altLang="en-US" dirty="0"/>
              <a:t>。它的参数是触发重写的命令名，同时从标准输入中接受一系列重写的提交记录。</a:t>
            </a:r>
            <a:endParaRPr lang="en-US" altLang="zh-CN" dirty="0"/>
          </a:p>
          <a:p>
            <a:r>
              <a:rPr lang="en-US" altLang="zh-CN" dirty="0"/>
              <a:t>post-checkout</a:t>
            </a:r>
            <a:endParaRPr kumimoji="1"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checkout</a:t>
            </a:r>
            <a:r>
              <a:rPr lang="zh-CN" altLang="en-US" dirty="0"/>
              <a:t>成功后运行。可以根据项目环境用它调整工作目录，如清理你工作目录生成的文件</a:t>
            </a:r>
            <a:r>
              <a:rPr lang="en-US" altLang="zh-CN" dirty="0"/>
              <a:t>(python</a:t>
            </a:r>
            <a:r>
              <a:rPr lang="zh-CN" altLang="en-US" dirty="0"/>
              <a:t>的</a:t>
            </a:r>
            <a:r>
              <a:rPr lang="en-US" altLang="zh-CN" dirty="0" err="1"/>
              <a:t>pyc</a:t>
            </a:r>
            <a:r>
              <a:rPr lang="zh-CN" altLang="en-US" dirty="0"/>
              <a:t>文件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dirty="0"/>
              <a:t>post-merge</a:t>
            </a:r>
          </a:p>
          <a:p>
            <a:pPr lvl="1"/>
            <a:r>
              <a:rPr lang="zh-CN" altLang="en-US" dirty="0"/>
              <a:t>在 </a:t>
            </a:r>
            <a:r>
              <a:rPr lang="en-US" altLang="zh-CN" dirty="0"/>
              <a:t>git merge </a:t>
            </a:r>
            <a:r>
              <a:rPr lang="zh-CN" altLang="en-US" dirty="0"/>
              <a:t>成功后运行，可以用来验证某些在 </a:t>
            </a:r>
            <a:r>
              <a:rPr lang="en-US" altLang="zh-CN" dirty="0"/>
              <a:t>Git </a:t>
            </a:r>
            <a:r>
              <a:rPr lang="zh-CN" altLang="en-US" dirty="0"/>
              <a:t>控制之外的文件是否存在，这样在工作区内容改变时，把这些文件复制进来。</a:t>
            </a:r>
            <a:endParaRPr kumimoji="1" lang="en-US" altLang="zh-CN" dirty="0"/>
          </a:p>
          <a:p>
            <a:r>
              <a:rPr kumimoji="1" lang="en-US" altLang="zh-CN" dirty="0"/>
              <a:t>pre-push</a:t>
            </a:r>
          </a:p>
          <a:p>
            <a:pPr lvl="1"/>
            <a:r>
              <a:rPr lang="zh-CN" altLang="en-US" dirty="0"/>
              <a:t>在 </a:t>
            </a:r>
            <a:r>
              <a:rPr lang="en-US" altLang="zh-CN" dirty="0"/>
              <a:t>git push </a:t>
            </a:r>
            <a:r>
              <a:rPr lang="zh-CN" altLang="en-US" dirty="0"/>
              <a:t>运行期间，更新了远程引用但尚未传送对象时被调用。</a:t>
            </a:r>
            <a:endParaRPr kumimoji="1" lang="en-US" altLang="zh-CN" dirty="0"/>
          </a:p>
          <a:p>
            <a:r>
              <a:rPr kumimoji="1" lang="en-US" altLang="zh-CN" dirty="0"/>
              <a:t>pre-auto-</a:t>
            </a:r>
            <a:r>
              <a:rPr kumimoji="1" lang="en-US" altLang="zh-CN" dirty="0" err="1"/>
              <a:t>gc</a:t>
            </a:r>
            <a:endParaRPr kumimoji="1" lang="en-US" altLang="zh-CN" dirty="0"/>
          </a:p>
          <a:p>
            <a:pPr lvl="1"/>
            <a:r>
              <a:rPr lang="zh-CN" altLang="en-US" dirty="0"/>
              <a:t>在垃圾回收开始之前被调用，可以用它来提醒要回收垃圾了，是否要中断</a:t>
            </a:r>
            <a:endParaRPr kumimoji="1"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45CE1E-EAC2-E54C-A170-7DE8BE9B1BF6}"/>
              </a:ext>
            </a:extLst>
          </p:cNvPr>
          <p:cNvSpPr txBox="1"/>
          <p:nvPr/>
        </p:nvSpPr>
        <p:spPr>
          <a:xfrm>
            <a:off x="10647947" y="6376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66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92ECB-BFE4-304A-9545-C6CC9913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服务端</a:t>
            </a:r>
            <a:r>
              <a:rPr kumimoji="1" lang="en-US" altLang="zh-CN" dirty="0"/>
              <a:t>hook</a:t>
            </a:r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F7275-60F7-CD46-94E7-D1C1FBDD1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74799"/>
            <a:ext cx="9905584" cy="4850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作为系统管理员，可以使用若干服务器端</a:t>
            </a:r>
            <a:r>
              <a:rPr lang="en-US" altLang="zh-CN" dirty="0"/>
              <a:t>hook</a:t>
            </a:r>
            <a:r>
              <a:rPr lang="zh-CN" altLang="en-US" dirty="0"/>
              <a:t>对项目强制执行各种类型的策略。 这些</a:t>
            </a:r>
            <a:r>
              <a:rPr lang="en-US" altLang="zh-CN" dirty="0"/>
              <a:t>hook</a:t>
            </a:r>
            <a:r>
              <a:rPr lang="zh-CN" altLang="en-US" dirty="0"/>
              <a:t>脚本在推送到服务器之前和之后运行。 推送到服务器前运行的</a:t>
            </a:r>
            <a:r>
              <a:rPr lang="en-US" altLang="zh-CN" dirty="0"/>
              <a:t>hook</a:t>
            </a:r>
            <a:r>
              <a:rPr lang="zh-CN" altLang="en-US" dirty="0"/>
              <a:t>可以在任何时候以非零值退出，拒绝推送并给客户端返回错误消息，还可以设置足够复杂的推送策略。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pre-receive</a:t>
            </a:r>
          </a:p>
          <a:p>
            <a:pPr lvl="1"/>
            <a:r>
              <a:rPr lang="zh-CN" altLang="en-US" dirty="0"/>
              <a:t>客户端的推送操作时，首先调用的。以非零值退出，所有的推送内容都不会被接受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lang="en-US" altLang="zh-CN" dirty="0"/>
              <a:t>update</a:t>
            </a:r>
            <a:endParaRPr kumimoji="1" lang="en-US" altLang="zh-CN" dirty="0"/>
          </a:p>
          <a:p>
            <a:pPr lvl="1"/>
            <a:r>
              <a:rPr lang="zh-CN" altLang="en-US" dirty="0"/>
              <a:t>每一个准备更新的分支各运行一次。与</a:t>
            </a:r>
            <a:r>
              <a:rPr lang="en-US" altLang="zh-CN" dirty="0"/>
              <a:t>pre-receive</a:t>
            </a:r>
          </a:p>
          <a:p>
            <a:r>
              <a:rPr lang="en-US" altLang="zh-CN" dirty="0"/>
              <a:t>post-receive</a:t>
            </a:r>
            <a:endParaRPr kumimoji="1" lang="en-US" altLang="zh-CN" dirty="0"/>
          </a:p>
          <a:p>
            <a:pPr lvl="1"/>
            <a:r>
              <a:rPr lang="zh-CN" altLang="en-US" dirty="0"/>
              <a:t>在整个过程完结以后运行，可以用来更新其他系统服务或者通知用户。它的用途包括给某个邮件列表发信，通知持续集成的服务器，或者更新</a:t>
            </a:r>
            <a:r>
              <a:rPr lang="en-US" altLang="zh-CN" dirty="0"/>
              <a:t>bug</a:t>
            </a:r>
            <a:r>
              <a:rPr lang="zh-CN" altLang="en-US" dirty="0"/>
              <a:t>系统 </a:t>
            </a:r>
            <a:r>
              <a:rPr lang="en-US" altLang="zh-CN" dirty="0"/>
              <a:t>—— </a:t>
            </a:r>
            <a:r>
              <a:rPr lang="zh-CN" altLang="en-US" dirty="0"/>
              <a:t>甚至可以通过分析提交信息来决定某个</a:t>
            </a:r>
            <a:r>
              <a:rPr lang="en-US" altLang="zh-CN" dirty="0"/>
              <a:t>issue</a:t>
            </a:r>
            <a:r>
              <a:rPr lang="zh-CN" altLang="en-US" dirty="0"/>
              <a:t>是否应该被开启，修改或者关闭。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45CE1E-EAC2-E54C-A170-7DE8BE9B1BF6}"/>
              </a:ext>
            </a:extLst>
          </p:cNvPr>
          <p:cNvSpPr txBox="1"/>
          <p:nvPr/>
        </p:nvSpPr>
        <p:spPr>
          <a:xfrm>
            <a:off x="10647947" y="6376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80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92ECB-BFE4-304A-9545-C6CC9913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前端</a:t>
            </a:r>
            <a:r>
              <a:rPr kumimoji="1" lang="en-US" altLang="zh-CN" dirty="0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hook</a:t>
            </a:r>
            <a:r>
              <a:rPr kumimoji="1" lang="zh-CN" altLang="en-US" dirty="0"/>
              <a:t>工具</a:t>
            </a:r>
            <a:br>
              <a:rPr kumimoji="1" lang="en-US" altLang="zh-CN" dirty="0"/>
            </a:br>
            <a:r>
              <a:rPr kumimoji="1" lang="zh-CN" altLang="en-US" dirty="0"/>
              <a:t> 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F7275-60F7-CD46-94E7-D1C1FBDD1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47799"/>
            <a:ext cx="9905584" cy="49770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husky</a:t>
            </a:r>
            <a:r>
              <a:rPr kumimoji="1" lang="zh-CN" altLang="en-US" dirty="0"/>
              <a:t>  </a:t>
            </a:r>
            <a:r>
              <a:rPr kumimoji="1" lang="en-US" altLang="zh-CN" dirty="0"/>
              <a:t>(v1.0.1)</a:t>
            </a:r>
          </a:p>
          <a:p>
            <a:pPr lvl="1"/>
            <a:r>
              <a:rPr kumimoji="1" lang="en-US" altLang="zh-CN" dirty="0">
                <a:hlinkClick r:id="rId3"/>
              </a:rPr>
              <a:t>https://github.com/typicode/husky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支持</a:t>
            </a:r>
            <a:r>
              <a:rPr kumimoji="1" lang="en-US" altLang="zh-CN" dirty="0"/>
              <a:t>pre-commit,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pre-push,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commit-</a:t>
            </a:r>
            <a:r>
              <a:rPr kumimoji="1" lang="en-US" altLang="zh-CN" dirty="0" err="1"/>
              <a:t>msg</a:t>
            </a:r>
            <a:r>
              <a:rPr kumimoji="1" lang="zh-CN" altLang="en-US" dirty="0"/>
              <a:t>等多种</a:t>
            </a:r>
            <a:r>
              <a:rPr kumimoji="1" lang="en-US" altLang="zh-CN" dirty="0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hook</a:t>
            </a:r>
            <a:r>
              <a:rPr kumimoji="1" lang="zh-CN" altLang="en-US" dirty="0"/>
              <a:t>，但不支持服务端</a:t>
            </a:r>
            <a:r>
              <a:rPr kumimoji="1" lang="en-US" altLang="zh-CN" dirty="0"/>
              <a:t>hook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git-hooks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4"/>
              </a:rPr>
              <a:t>https://www.npmjs.com/package/git-hooks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无其他依赖包</a:t>
            </a:r>
            <a:endParaRPr kumimoji="1"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45CE1E-EAC2-E54C-A170-7DE8BE9B1BF6}"/>
              </a:ext>
            </a:extLst>
          </p:cNvPr>
          <p:cNvSpPr txBox="1"/>
          <p:nvPr/>
        </p:nvSpPr>
        <p:spPr>
          <a:xfrm>
            <a:off x="10647947" y="6376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682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92ECB-BFE4-304A-9545-C6CC9913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husky</a:t>
            </a:r>
            <a:r>
              <a:rPr kumimoji="1" lang="zh-CN" altLang="en-US" dirty="0"/>
              <a:t>在项目中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pre-commit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F7275-60F7-CD46-94E7-D1C1FBDD1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47799"/>
            <a:ext cx="5997577" cy="4977063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lint</a:t>
            </a:r>
            <a:r>
              <a:rPr kumimoji="1" lang="zh-CN" altLang="en-US" dirty="0"/>
              <a:t>  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eslint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stylelint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等</a:t>
            </a:r>
            <a:endParaRPr kumimoji="1" lang="en-US" altLang="zh-CN" dirty="0"/>
          </a:p>
          <a:p>
            <a:r>
              <a:rPr kumimoji="1" lang="en-US" altLang="zh-CN" dirty="0"/>
              <a:t>prettier</a:t>
            </a:r>
          </a:p>
          <a:p>
            <a:pPr lvl="1"/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（常使用</a:t>
            </a:r>
            <a:r>
              <a:rPr kumimoji="1" lang="en-US" altLang="zh-CN" dirty="0"/>
              <a:t>lint-staged</a:t>
            </a:r>
            <a:r>
              <a:rPr kumimoji="1" lang="zh-CN" altLang="en-US" dirty="0"/>
              <a:t>进行配合）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具体如下：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npm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husky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npm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lint-staged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然后在</a:t>
            </a:r>
            <a:r>
              <a:rPr kumimoji="1" lang="en-US" altLang="zh-CN" dirty="0" err="1"/>
              <a:t>package.json</a:t>
            </a:r>
            <a:r>
              <a:rPr kumimoji="1" lang="zh-CN" altLang="en-US" dirty="0"/>
              <a:t>进行配置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45CE1E-EAC2-E54C-A170-7DE8BE9B1BF6}"/>
              </a:ext>
            </a:extLst>
          </p:cNvPr>
          <p:cNvSpPr txBox="1"/>
          <p:nvPr/>
        </p:nvSpPr>
        <p:spPr>
          <a:xfrm>
            <a:off x="10647947" y="6376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850F1F-D26B-AF48-A68E-59F7D244E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497" y="2233966"/>
            <a:ext cx="6267266" cy="219864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7E774FD-E76D-6B46-9367-4D2B05EFE1C8}"/>
              </a:ext>
            </a:extLst>
          </p:cNvPr>
          <p:cNvSpPr txBox="1"/>
          <p:nvPr/>
        </p:nvSpPr>
        <p:spPr>
          <a:xfrm>
            <a:off x="5380407" y="1668582"/>
            <a:ext cx="296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package.json</a:t>
            </a:r>
            <a:r>
              <a:rPr kumimoji="1" lang="zh-CN" altLang="en-US" dirty="0"/>
              <a:t>中增加如下：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C1227C-7741-8C4D-BFCF-A854254DFB49}"/>
              </a:ext>
            </a:extLst>
          </p:cNvPr>
          <p:cNvSpPr txBox="1"/>
          <p:nvPr/>
        </p:nvSpPr>
        <p:spPr>
          <a:xfrm>
            <a:off x="791314" y="6017165"/>
            <a:ext cx="5114925" cy="65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注：</a:t>
            </a:r>
            <a:r>
              <a:rPr kumimoji="1" lang="en-US" altLang="zh-CN" dirty="0"/>
              <a:t>lint-staged</a:t>
            </a:r>
            <a:r>
              <a:rPr kumimoji="1" lang="zh-CN" altLang="en-US" dirty="0"/>
              <a:t>只校验此次改动的</a:t>
            </a:r>
            <a:endParaRPr kumimoji="1" lang="en-US" altLang="zh-CN" dirty="0"/>
          </a:p>
          <a:p>
            <a:endParaRPr kumimoji="1" lang="zh-CN" altLang="en-US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21972DE-1216-1E42-9494-3A112360C2F6}"/>
              </a:ext>
            </a:extLst>
          </p:cNvPr>
          <p:cNvCxnSpPr/>
          <p:nvPr/>
        </p:nvCxnSpPr>
        <p:spPr>
          <a:xfrm>
            <a:off x="5197364" y="1291873"/>
            <a:ext cx="0" cy="4367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814592D-0CBD-9C41-A62B-0F8EA9186F4E}"/>
              </a:ext>
            </a:extLst>
          </p:cNvPr>
          <p:cNvSpPr txBox="1"/>
          <p:nvPr/>
        </p:nvSpPr>
        <p:spPr>
          <a:xfrm>
            <a:off x="5548497" y="4931665"/>
            <a:ext cx="5400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运行：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commit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–m</a:t>
            </a:r>
            <a:r>
              <a:rPr kumimoji="1" lang="zh-CN" altLang="en-US" dirty="0"/>
              <a:t> </a:t>
            </a:r>
            <a:r>
              <a:rPr kumimoji="1" lang="en-US" altLang="zh-CN" dirty="0"/>
              <a:t>‘fix(Table):</a:t>
            </a:r>
            <a:r>
              <a:rPr kumimoji="1" lang="zh-CN" altLang="en-US" dirty="0"/>
              <a:t> </a:t>
            </a:r>
            <a:r>
              <a:rPr kumimoji="1" lang="en-US" altLang="zh-CN" dirty="0"/>
              <a:t>fix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export’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4975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92ECB-BFE4-304A-9545-C6CC9913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husky</a:t>
            </a:r>
            <a:r>
              <a:rPr kumimoji="1" lang="zh-CN" altLang="en-US" dirty="0"/>
              <a:t>在项目中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commit-</a:t>
            </a:r>
            <a:r>
              <a:rPr kumimoji="1" lang="en-US" altLang="zh-CN" dirty="0" err="1"/>
              <a:t>msg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F7275-60F7-CD46-94E7-D1C1FBDD1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447799"/>
            <a:ext cx="4734296" cy="49770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commit</a:t>
            </a:r>
            <a:r>
              <a:rPr kumimoji="1" lang="zh-CN" altLang="en-US" dirty="0"/>
              <a:t> </a:t>
            </a:r>
            <a:r>
              <a:rPr kumimoji="1" lang="en-US" altLang="zh-CN" dirty="0"/>
              <a:t>message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lint</a:t>
            </a:r>
          </a:p>
          <a:p>
            <a:pPr marL="0" indent="0">
              <a:buNone/>
            </a:pPr>
            <a:r>
              <a:rPr kumimoji="1" lang="zh-CN" altLang="en-US" dirty="0"/>
              <a:t>自驱动型项目，弱中心管理的项目，也都有一套属于自己的提交规范。在</a:t>
            </a:r>
            <a:r>
              <a:rPr kumimoji="1" lang="en-US" altLang="zh-CN" dirty="0"/>
              <a:t>release</a:t>
            </a:r>
            <a:r>
              <a:rPr kumimoji="1" lang="zh-CN" altLang="en-US" dirty="0"/>
              <a:t>时，则通过</a:t>
            </a:r>
            <a:r>
              <a:rPr kumimoji="1" lang="en-US" altLang="zh-CN" dirty="0"/>
              <a:t>commit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msg</a:t>
            </a:r>
            <a:r>
              <a:rPr kumimoji="1" lang="zh-CN" altLang="en-US" dirty="0"/>
              <a:t>即可产生</a:t>
            </a:r>
            <a:r>
              <a:rPr kumimoji="1" lang="en-US" altLang="zh-CN" dirty="0"/>
              <a:t>change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</a:t>
            </a:r>
          </a:p>
          <a:p>
            <a:pPr marL="0" indent="0">
              <a:buNone/>
            </a:pPr>
            <a:r>
              <a:rPr kumimoji="1" lang="zh-CN" altLang="en-US" dirty="0"/>
              <a:t>如：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vue</a:t>
            </a:r>
            <a:r>
              <a:rPr kumimoji="1" lang="zh-CN" altLang="en-US" dirty="0"/>
              <a:t>定义了</a:t>
            </a:r>
            <a:r>
              <a:rPr kumimoji="1" lang="en-US" altLang="zh-CN" dirty="0"/>
              <a:t>13</a:t>
            </a:r>
            <a:r>
              <a:rPr kumimoji="1" lang="zh-CN" altLang="en-US" dirty="0"/>
              <a:t>种类型的</a:t>
            </a:r>
            <a:r>
              <a:rPr kumimoji="1" lang="en-US" altLang="zh-CN" dirty="0"/>
              <a:t>commit</a:t>
            </a:r>
          </a:p>
          <a:p>
            <a:pPr marL="0" indent="0">
              <a:buNone/>
            </a:pPr>
            <a:r>
              <a:rPr kumimoji="1" lang="en-US" altLang="zh-CN" dirty="0"/>
              <a:t>	Angular</a:t>
            </a:r>
            <a:r>
              <a:rPr kumimoji="1" lang="zh-CN" altLang="en-US" dirty="0"/>
              <a:t>定义了</a:t>
            </a:r>
            <a:r>
              <a:rPr kumimoji="1" lang="en-US" altLang="zh-CN" dirty="0"/>
              <a:t>10</a:t>
            </a:r>
            <a:r>
              <a:rPr kumimoji="1" lang="zh-CN" altLang="en-US" dirty="0"/>
              <a:t>种类型的</a:t>
            </a:r>
            <a:r>
              <a:rPr kumimoji="1" lang="en-US" altLang="zh-CN" dirty="0"/>
              <a:t>commit</a:t>
            </a:r>
          </a:p>
          <a:p>
            <a:endParaRPr kumimoji="1"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45CE1E-EAC2-E54C-A170-7DE8BE9B1BF6}"/>
              </a:ext>
            </a:extLst>
          </p:cNvPr>
          <p:cNvSpPr txBox="1"/>
          <p:nvPr/>
        </p:nvSpPr>
        <p:spPr>
          <a:xfrm>
            <a:off x="10647947" y="6376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21972DE-1216-1E42-9494-3A112360C2F6}"/>
              </a:ext>
            </a:extLst>
          </p:cNvPr>
          <p:cNvCxnSpPr/>
          <p:nvPr/>
        </p:nvCxnSpPr>
        <p:spPr>
          <a:xfrm>
            <a:off x="5377121" y="1306161"/>
            <a:ext cx="0" cy="4367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B5C93FF-2189-A446-A38F-86FDDA3D21AE}"/>
              </a:ext>
            </a:extLst>
          </p:cNvPr>
          <p:cNvSpPr txBox="1"/>
          <p:nvPr/>
        </p:nvSpPr>
        <p:spPr>
          <a:xfrm>
            <a:off x="5915025" y="1853247"/>
            <a:ext cx="59721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Vue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lang="en-US" altLang="zh-CN" dirty="0"/>
              <a:t>revert,</a:t>
            </a:r>
            <a:r>
              <a:rPr lang="zh-CN" altLang="en-US" dirty="0"/>
              <a:t> </a:t>
            </a:r>
            <a:r>
              <a:rPr lang="en-US" altLang="zh-CN" dirty="0"/>
              <a:t>feat,</a:t>
            </a:r>
            <a:r>
              <a:rPr lang="zh-CN" altLang="en-US" dirty="0"/>
              <a:t> </a:t>
            </a:r>
            <a:r>
              <a:rPr lang="en-US" altLang="zh-CN" dirty="0"/>
              <a:t>fix,</a:t>
            </a:r>
            <a:r>
              <a:rPr lang="zh-CN" altLang="en-US" dirty="0"/>
              <a:t> </a:t>
            </a:r>
            <a:r>
              <a:rPr lang="en-US" altLang="zh-CN" dirty="0"/>
              <a:t>polish,</a:t>
            </a:r>
            <a:r>
              <a:rPr lang="zh-CN" altLang="en-US" dirty="0"/>
              <a:t> </a:t>
            </a:r>
            <a:r>
              <a:rPr lang="en-US" altLang="zh-CN" dirty="0"/>
              <a:t>docs,</a:t>
            </a:r>
            <a:r>
              <a:rPr lang="zh-CN" altLang="en-US" dirty="0"/>
              <a:t> </a:t>
            </a:r>
            <a:r>
              <a:rPr lang="en-US" altLang="zh-CN" dirty="0"/>
              <a:t>style,</a:t>
            </a:r>
            <a:r>
              <a:rPr lang="zh-CN" altLang="en-US" dirty="0"/>
              <a:t> </a:t>
            </a:r>
            <a:r>
              <a:rPr lang="en-US" altLang="zh-CN" dirty="0"/>
              <a:t>refactor,</a:t>
            </a:r>
            <a:r>
              <a:rPr lang="zh-CN" altLang="en-US" dirty="0"/>
              <a:t> </a:t>
            </a:r>
            <a:r>
              <a:rPr lang="en-US" altLang="zh-CN" dirty="0"/>
              <a:t>perf,</a:t>
            </a:r>
            <a:r>
              <a:rPr lang="zh-CN" altLang="en-US" dirty="0"/>
              <a:t> </a:t>
            </a:r>
            <a:r>
              <a:rPr lang="en-US" altLang="zh-CN" dirty="0"/>
              <a:t>test,</a:t>
            </a:r>
            <a:r>
              <a:rPr lang="zh-CN" altLang="en-US" dirty="0"/>
              <a:t> </a:t>
            </a:r>
            <a:r>
              <a:rPr lang="en-US" altLang="zh-CN" dirty="0"/>
              <a:t>workflow,</a:t>
            </a:r>
            <a:r>
              <a:rPr lang="zh-CN" altLang="en-US" dirty="0"/>
              <a:t> </a:t>
            </a:r>
            <a:r>
              <a:rPr lang="en-US" altLang="zh-CN" dirty="0"/>
              <a:t>ci,</a:t>
            </a:r>
            <a:r>
              <a:rPr lang="zh-CN" altLang="en-US" dirty="0"/>
              <a:t> </a:t>
            </a:r>
            <a:r>
              <a:rPr lang="en-US" altLang="zh-CN" dirty="0"/>
              <a:t>chore,</a:t>
            </a:r>
            <a:r>
              <a:rPr lang="zh-CN" altLang="en-US" dirty="0"/>
              <a:t> </a:t>
            </a:r>
            <a:r>
              <a:rPr lang="en-US" altLang="zh-CN" dirty="0"/>
              <a:t>types,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Angular</a:t>
            </a:r>
          </a:p>
          <a:p>
            <a:r>
              <a:rPr kumimoji="1" lang="en-US" altLang="zh-CN" dirty="0"/>
              <a:t>	build,</a:t>
            </a:r>
            <a:r>
              <a:rPr kumimoji="1" lang="zh-CN" altLang="en-US" dirty="0"/>
              <a:t> </a:t>
            </a:r>
            <a:r>
              <a:rPr kumimoji="1" lang="en-US" altLang="zh-CN" dirty="0"/>
              <a:t>ci,</a:t>
            </a:r>
            <a:r>
              <a:rPr kumimoji="1" lang="zh-CN" altLang="en-US" dirty="0"/>
              <a:t> </a:t>
            </a:r>
            <a:r>
              <a:rPr kumimoji="1" lang="en-US" altLang="zh-CN" dirty="0"/>
              <a:t>docs,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feat,</a:t>
            </a:r>
            <a:r>
              <a:rPr kumimoji="1" lang="zh-CN" altLang="en-US" dirty="0"/>
              <a:t> </a:t>
            </a:r>
            <a:r>
              <a:rPr kumimoji="1" lang="en-US" altLang="zh-CN" dirty="0"/>
              <a:t>fix,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perf,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refactor,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release,</a:t>
            </a:r>
            <a:r>
              <a:rPr kumimoji="1" lang="zh-CN" altLang="en-US" dirty="0"/>
              <a:t> </a:t>
            </a:r>
            <a:r>
              <a:rPr kumimoji="1" lang="en-US" altLang="zh-CN" dirty="0"/>
              <a:t>style,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239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</Template>
  <TotalTime>1555</TotalTime>
  <Words>1279</Words>
  <Application>Microsoft Macintosh PowerPoint</Application>
  <PresentationFormat>宽屏</PresentationFormat>
  <Paragraphs>207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宋体</vt:lpstr>
      <vt:lpstr>Arial</vt:lpstr>
      <vt:lpstr>Century Gothic</vt:lpstr>
      <vt:lpstr>Wingdings 3</vt:lpstr>
      <vt:lpstr>离子</vt:lpstr>
      <vt:lpstr>Git hooks及前端应用</vt:lpstr>
      <vt:lpstr>git hooks</vt:lpstr>
      <vt:lpstr>提交工作流hook</vt:lpstr>
      <vt:lpstr>电子邮件工作流hook   (patch操作)</vt:lpstr>
      <vt:lpstr>其他hook  </vt:lpstr>
      <vt:lpstr>服务端hook </vt:lpstr>
      <vt:lpstr>前端git hook工具   </vt:lpstr>
      <vt:lpstr>husky在项目中 - pre-commit</vt:lpstr>
      <vt:lpstr>husky在项目中 – commit-msg</vt:lpstr>
      <vt:lpstr>husky在项目中 – commit-msg</vt:lpstr>
      <vt:lpstr>husky在项目中 – commit-msg</vt:lpstr>
      <vt:lpstr>husky在项目中 – commit-msg</vt:lpstr>
      <vt:lpstr>husky在项目中 – commit-msg</vt:lpstr>
      <vt:lpstr>husky在项目中 – commit-msg</vt:lpstr>
      <vt:lpstr>husky在项目中 – commit-msg</vt:lpstr>
      <vt:lpstr>开发自己的git hooks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hooks及前端</dc:title>
  <dc:creator>Tu Deju</dc:creator>
  <cp:lastModifiedBy>Tu Deju</cp:lastModifiedBy>
  <cp:revision>172</cp:revision>
  <dcterms:created xsi:type="dcterms:W3CDTF">2018-09-27T02:27:58Z</dcterms:created>
  <dcterms:modified xsi:type="dcterms:W3CDTF">2018-09-28T08:17:52Z</dcterms:modified>
</cp:coreProperties>
</file>