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/>
    <p:restoredTop sz="94625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620C3-7567-AE48-9B11-0F84EB6C66A4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40AA9-6B11-FE4A-A2F2-F53002AA3D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57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/f2e-journey/f2e-journey/blob/master/career-</a:t>
            </a:r>
            <a:r>
              <a:rPr kumimoji="1" lang="en-US" altLang="zh-CN" dirty="0" err="1"/>
              <a:t>planning.md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40AA9-6B11-FE4A-A2F2-F53002AA3DB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18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7FA4-7EB4-A742-A0D2-F0BBE99A9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职业发展思考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139DED-965A-0B48-8B8E-A4FF48C25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15233" y="5195077"/>
            <a:ext cx="6926892" cy="408395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40</a:t>
            </a:r>
            <a:r>
              <a:rPr kumimoji="1" lang="zh-CN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年职业怎么过？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38FC2E-9CD7-424B-A29F-5E422956B08B}"/>
              </a:ext>
            </a:extLst>
          </p:cNvPr>
          <p:cNvSpPr txBox="1"/>
          <p:nvPr/>
        </p:nvSpPr>
        <p:spPr>
          <a:xfrm>
            <a:off x="9269261" y="5085567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@juju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1E0A5C-1AF4-5147-9A00-06F184090C22}"/>
              </a:ext>
            </a:extLst>
          </p:cNvPr>
          <p:cNvSpPr txBox="1"/>
          <p:nvPr/>
        </p:nvSpPr>
        <p:spPr>
          <a:xfrm>
            <a:off x="10728960" y="670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46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9B31C-5C7B-9F44-988F-F71CC8EB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职业可能有</a:t>
            </a:r>
            <a:r>
              <a:rPr kumimoji="1" lang="en-US" altLang="zh-CN" dirty="0"/>
              <a:t>40</a:t>
            </a:r>
            <a:r>
              <a:rPr kumimoji="1" lang="zh-CN" altLang="en-US" dirty="0"/>
              <a:t>年，但你为了？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4EAB2-9F73-FB4A-BB19-33BE2B8F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36" y="1853248"/>
            <a:ext cx="3831943" cy="4195481"/>
          </a:xfrm>
        </p:spPr>
        <p:txBody>
          <a:bodyPr/>
          <a:lstStyle/>
          <a:p>
            <a:r>
              <a:rPr kumimoji="1" lang="zh-CN" altLang="en-US" dirty="0"/>
              <a:t>实现理想？</a:t>
            </a:r>
            <a:endParaRPr kumimoji="1" lang="en-US" altLang="zh-CN" dirty="0"/>
          </a:p>
          <a:p>
            <a:r>
              <a:rPr kumimoji="1" lang="zh-CN" altLang="en-US" dirty="0"/>
              <a:t>理想是什么？</a:t>
            </a:r>
            <a:endParaRPr kumimoji="1" lang="en-US" altLang="zh-CN" dirty="0"/>
          </a:p>
          <a:p>
            <a:r>
              <a:rPr kumimoji="1" lang="zh-CN" altLang="en-US" dirty="0"/>
              <a:t>第一步（近期）是什么？</a:t>
            </a:r>
            <a:endParaRPr kumimoji="1" lang="en-US" altLang="zh-CN" dirty="0"/>
          </a:p>
          <a:p>
            <a:r>
              <a:rPr kumimoji="1" lang="zh-CN" altLang="en-US" dirty="0"/>
              <a:t>第二步（中期）是什么？</a:t>
            </a:r>
            <a:endParaRPr kumimoji="1" lang="en-US" altLang="zh-CN" dirty="0"/>
          </a:p>
          <a:p>
            <a:r>
              <a:rPr kumimoji="1" lang="zh-CN" altLang="en-US" dirty="0"/>
              <a:t>第三步（远期）是什么？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43B1D-4FA3-B346-B82D-C0CB24E4A17C}"/>
              </a:ext>
            </a:extLst>
          </p:cNvPr>
          <p:cNvSpPr txBox="1"/>
          <p:nvPr/>
        </p:nvSpPr>
        <p:spPr>
          <a:xfrm>
            <a:off x="10753344" y="7802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50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1509</TotalTime>
  <Words>74</Words>
  <Application>Microsoft Macintosh PowerPoint</Application>
  <PresentationFormat>宽屏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Batang</vt:lpstr>
      <vt:lpstr>Arial</vt:lpstr>
      <vt:lpstr>Century Gothic</vt:lpstr>
      <vt:lpstr>Wingdings 3</vt:lpstr>
      <vt:lpstr>离子</vt:lpstr>
      <vt:lpstr>职业发展思考</vt:lpstr>
      <vt:lpstr>职业可能有40年，但你为了？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研发职业发展</dc:title>
  <dc:creator>Tu Deju</dc:creator>
  <cp:lastModifiedBy>Tu Deju</cp:lastModifiedBy>
  <cp:revision>22</cp:revision>
  <dcterms:created xsi:type="dcterms:W3CDTF">2018-09-14T02:53:24Z</dcterms:created>
  <dcterms:modified xsi:type="dcterms:W3CDTF">2018-09-15T04:02:49Z</dcterms:modified>
</cp:coreProperties>
</file>