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>
        <p:scale>
          <a:sx n="75" d="100"/>
          <a:sy n="75" d="100"/>
        </p:scale>
        <p:origin x="6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4DFCF1-912F-42CF-9DF4-EFE096A930F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9C0306-274A-4A0E-A27E-34B540ADD752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b="1" dirty="0"/>
            <a:t>Symfonie č. 40 </a:t>
          </a:r>
          <a:r>
            <a:rPr lang="cs-CZ" dirty="0"/>
            <a:t>- napsána v roce </a:t>
          </a:r>
          <a:r>
            <a:rPr lang="cs-CZ" b="1" dirty="0"/>
            <a:t>1788</a:t>
          </a:r>
          <a:r>
            <a:rPr lang="cs-CZ" dirty="0"/>
            <a:t>, jeho nejznámější a nejvýznamnější symfonie</a:t>
          </a:r>
          <a:endParaRPr lang="en-US" dirty="0"/>
        </a:p>
      </dgm:t>
    </dgm:pt>
    <dgm:pt modelId="{B70A95CB-6E20-4BCF-8D53-0EFD9BABB1B1}" type="parTrans" cxnId="{093C492C-C6F5-451A-855A-FB10020938B2}">
      <dgm:prSet/>
      <dgm:spPr/>
      <dgm:t>
        <a:bodyPr/>
        <a:lstStyle/>
        <a:p>
          <a:endParaRPr lang="en-US"/>
        </a:p>
      </dgm:t>
    </dgm:pt>
    <dgm:pt modelId="{4645FF1C-9174-478C-8218-A114A73F6E6D}" type="sibTrans" cxnId="{093C492C-C6F5-451A-855A-FB10020938B2}">
      <dgm:prSet/>
      <dgm:spPr/>
      <dgm:t>
        <a:bodyPr/>
        <a:lstStyle/>
        <a:p>
          <a:endParaRPr lang="en-US"/>
        </a:p>
      </dgm:t>
    </dgm:pt>
    <dgm:pt modelId="{DA03ABFE-F894-4F1E-A8AB-8BDDDF9AE26D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b="1"/>
            <a:t>Don Giovanni </a:t>
          </a:r>
          <a:r>
            <a:rPr lang="cs-CZ"/>
            <a:t>– opera, </a:t>
          </a:r>
          <a:r>
            <a:rPr lang="cs-CZ" b="1"/>
            <a:t>1787</a:t>
          </a:r>
          <a:r>
            <a:rPr lang="cs-CZ"/>
            <a:t>, patří k Mozartovým nejznámějším operám a je považována za jedno z vrcholných děl celé operní historie</a:t>
          </a:r>
          <a:endParaRPr lang="en-US"/>
        </a:p>
      </dgm:t>
    </dgm:pt>
    <dgm:pt modelId="{A407BD33-41A7-44F7-9A72-9A9A652EB5E9}" type="parTrans" cxnId="{43F91BF3-8470-4EDC-BDAC-669A1CE8429E}">
      <dgm:prSet/>
      <dgm:spPr/>
      <dgm:t>
        <a:bodyPr/>
        <a:lstStyle/>
        <a:p>
          <a:endParaRPr lang="en-US"/>
        </a:p>
      </dgm:t>
    </dgm:pt>
    <dgm:pt modelId="{B1ADF0D1-A71D-4AF9-8D94-EA522519DD0B}" type="sibTrans" cxnId="{43F91BF3-8470-4EDC-BDAC-669A1CE8429E}">
      <dgm:prSet/>
      <dgm:spPr/>
      <dgm:t>
        <a:bodyPr/>
        <a:lstStyle/>
        <a:p>
          <a:endParaRPr lang="en-US"/>
        </a:p>
      </dgm:t>
    </dgm:pt>
    <dgm:pt modelId="{59DF90B5-622B-4432-8A0B-12E34C78379A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b="1"/>
            <a:t>Le nozze di Figaro </a:t>
          </a:r>
          <a:r>
            <a:rPr lang="cs-CZ"/>
            <a:t>– opera, </a:t>
          </a:r>
          <a:r>
            <a:rPr lang="cs-CZ" b="1"/>
            <a:t>1786</a:t>
          </a:r>
          <a:r>
            <a:rPr lang="cs-CZ"/>
            <a:t>, další z Mozartových nejslavnějších oper a jedno z jeho nejúspěšnějších děl</a:t>
          </a:r>
          <a:endParaRPr lang="en-US"/>
        </a:p>
      </dgm:t>
    </dgm:pt>
    <dgm:pt modelId="{CF9B8984-E2C1-42B2-8B9F-80B42532E90A}" type="parTrans" cxnId="{EE5FD2A5-53E9-45C4-A672-28D5DAAD10F7}">
      <dgm:prSet/>
      <dgm:spPr/>
      <dgm:t>
        <a:bodyPr/>
        <a:lstStyle/>
        <a:p>
          <a:endParaRPr lang="en-US"/>
        </a:p>
      </dgm:t>
    </dgm:pt>
    <dgm:pt modelId="{8A85AA10-2C4B-4A10-B8AE-C07E85477C6E}" type="sibTrans" cxnId="{EE5FD2A5-53E9-45C4-A672-28D5DAAD10F7}">
      <dgm:prSet/>
      <dgm:spPr/>
      <dgm:t>
        <a:bodyPr/>
        <a:lstStyle/>
        <a:p>
          <a:endParaRPr lang="en-US"/>
        </a:p>
      </dgm:t>
    </dgm:pt>
    <dgm:pt modelId="{809A0314-8FF0-46B1-B336-55740BAA1B23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b="1"/>
            <a:t>Requiem</a:t>
          </a:r>
          <a:r>
            <a:rPr lang="cs-CZ"/>
            <a:t> - skladba pro sólisty, sbor a orchestr, dokončená krátce před Mozartovou smrtí v roce 1791, patří mezi jeho nejslavnější a nejuznávanější skladby</a:t>
          </a:r>
          <a:endParaRPr lang="en-US"/>
        </a:p>
      </dgm:t>
    </dgm:pt>
    <dgm:pt modelId="{58BC87E5-3D96-460D-BB72-F5BC0139B983}" type="parTrans" cxnId="{F90E1F79-842B-42C0-BD96-990C634DD214}">
      <dgm:prSet/>
      <dgm:spPr/>
      <dgm:t>
        <a:bodyPr/>
        <a:lstStyle/>
        <a:p>
          <a:endParaRPr lang="en-US"/>
        </a:p>
      </dgm:t>
    </dgm:pt>
    <dgm:pt modelId="{7721366C-A3A9-4D3F-B261-727BAC67359D}" type="sibTrans" cxnId="{F90E1F79-842B-42C0-BD96-990C634DD214}">
      <dgm:prSet/>
      <dgm:spPr/>
      <dgm:t>
        <a:bodyPr/>
        <a:lstStyle/>
        <a:p>
          <a:endParaRPr lang="en-US"/>
        </a:p>
      </dgm:t>
    </dgm:pt>
    <dgm:pt modelId="{4ED30163-F37F-4A86-87BB-2124E946FF41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b="1"/>
            <a:t>Kouzelná</a:t>
          </a:r>
          <a:r>
            <a:rPr lang="cs-CZ"/>
            <a:t> </a:t>
          </a:r>
          <a:r>
            <a:rPr lang="cs-CZ" b="1"/>
            <a:t>flétna</a:t>
          </a:r>
          <a:r>
            <a:rPr lang="cs-CZ"/>
            <a:t> – opera, 1791, je známá svými komplikovanými vokálními a orchestrálními pasážemi a patří mezi Mozartovy nejúspěšnější opery</a:t>
          </a:r>
          <a:endParaRPr lang="en-US"/>
        </a:p>
      </dgm:t>
    </dgm:pt>
    <dgm:pt modelId="{FA5E5226-D960-4412-9E66-4C9CBF3FAC5C}" type="parTrans" cxnId="{59DFD03D-77CD-40DB-BFE8-60E4BDAFC94C}">
      <dgm:prSet/>
      <dgm:spPr/>
      <dgm:t>
        <a:bodyPr/>
        <a:lstStyle/>
        <a:p>
          <a:endParaRPr lang="en-US"/>
        </a:p>
      </dgm:t>
    </dgm:pt>
    <dgm:pt modelId="{6A2B0361-C60D-4045-9D36-B2CEAB4E3B76}" type="sibTrans" cxnId="{59DFD03D-77CD-40DB-BFE8-60E4BDAFC94C}">
      <dgm:prSet/>
      <dgm:spPr/>
      <dgm:t>
        <a:bodyPr/>
        <a:lstStyle/>
        <a:p>
          <a:endParaRPr lang="en-US"/>
        </a:p>
      </dgm:t>
    </dgm:pt>
    <dgm:pt modelId="{44C894CD-6635-48EE-A5E0-1ADA1256F476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b="1"/>
            <a:t>Jupiterova</a:t>
          </a:r>
          <a:r>
            <a:rPr lang="cs-CZ"/>
            <a:t> </a:t>
          </a:r>
          <a:r>
            <a:rPr lang="cs-CZ" b="1"/>
            <a:t>symfonie</a:t>
          </a:r>
          <a:r>
            <a:rPr lang="cs-CZ"/>
            <a:t> - 1788, je považována za jednu z nejlepších symfonií v historii hudby</a:t>
          </a:r>
          <a:endParaRPr lang="en-US"/>
        </a:p>
      </dgm:t>
    </dgm:pt>
    <dgm:pt modelId="{C1023F58-872B-4DB6-B903-F23176E89375}" type="parTrans" cxnId="{151CEC7F-D70E-4B7E-B338-5613E36B2286}">
      <dgm:prSet/>
      <dgm:spPr/>
      <dgm:t>
        <a:bodyPr/>
        <a:lstStyle/>
        <a:p>
          <a:endParaRPr lang="en-US"/>
        </a:p>
      </dgm:t>
    </dgm:pt>
    <dgm:pt modelId="{E2482C7E-4BE5-4B23-B125-FB7BB33B5A58}" type="sibTrans" cxnId="{151CEC7F-D70E-4B7E-B338-5613E36B2286}">
      <dgm:prSet/>
      <dgm:spPr/>
      <dgm:t>
        <a:bodyPr/>
        <a:lstStyle/>
        <a:p>
          <a:endParaRPr lang="en-US"/>
        </a:p>
      </dgm:t>
    </dgm:pt>
    <dgm:pt modelId="{FF0A2A75-0BB9-4A85-8677-FCF5324175B7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b="1"/>
            <a:t>Klarinetový</a:t>
          </a:r>
          <a:r>
            <a:rPr lang="cs-CZ"/>
            <a:t> </a:t>
          </a:r>
          <a:r>
            <a:rPr lang="cs-CZ" b="1"/>
            <a:t>koncert</a:t>
          </a:r>
          <a:r>
            <a:rPr lang="cs-CZ"/>
            <a:t> - 1791, je považován za jedno z nejkrásnějších děl pro klarinet</a:t>
          </a:r>
          <a:endParaRPr lang="en-US"/>
        </a:p>
      </dgm:t>
    </dgm:pt>
    <dgm:pt modelId="{25776729-FCF2-468F-B4F2-98375D4F27F1}" type="parTrans" cxnId="{C0B65EE7-FAD3-4CE6-B4B6-108DF9926723}">
      <dgm:prSet/>
      <dgm:spPr/>
      <dgm:t>
        <a:bodyPr/>
        <a:lstStyle/>
        <a:p>
          <a:endParaRPr lang="en-US"/>
        </a:p>
      </dgm:t>
    </dgm:pt>
    <dgm:pt modelId="{A16CB827-82AB-4048-9C49-AA3F64B4A941}" type="sibTrans" cxnId="{C0B65EE7-FAD3-4CE6-B4B6-108DF9926723}">
      <dgm:prSet/>
      <dgm:spPr/>
      <dgm:t>
        <a:bodyPr/>
        <a:lstStyle/>
        <a:p>
          <a:endParaRPr lang="en-US"/>
        </a:p>
      </dgm:t>
    </dgm:pt>
    <dgm:pt modelId="{1631CB11-2680-4F75-A841-580563C95145}" type="pres">
      <dgm:prSet presAssocID="{534DFCF1-912F-42CF-9DF4-EFE096A930FE}" presName="root" presStyleCnt="0">
        <dgm:presLayoutVars>
          <dgm:dir/>
          <dgm:resizeHandles val="exact"/>
        </dgm:presLayoutVars>
      </dgm:prSet>
      <dgm:spPr/>
    </dgm:pt>
    <dgm:pt modelId="{D19BC932-0AFB-4EB1-8B75-8B26E2C223A5}" type="pres">
      <dgm:prSet presAssocID="{A79C0306-274A-4A0E-A27E-34B540ADD752}" presName="compNode" presStyleCnt="0"/>
      <dgm:spPr/>
    </dgm:pt>
    <dgm:pt modelId="{401C0A43-0A3E-4792-AF74-C972987CAADA}" type="pres">
      <dgm:prSet presAssocID="{A79C0306-274A-4A0E-A27E-34B540ADD752}" presName="bgRect" presStyleLbl="bgShp" presStyleIdx="0" presStyleCnt="7"/>
      <dgm:spPr/>
    </dgm:pt>
    <dgm:pt modelId="{CA4C7964-8EB6-48B9-8291-E7F9E1D03362}" type="pres">
      <dgm:prSet presAssocID="{A79C0306-274A-4A0E-A27E-34B540ADD75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 Notation"/>
        </a:ext>
      </dgm:extLst>
    </dgm:pt>
    <dgm:pt modelId="{47A7392A-F808-4747-A86E-5D9C34CACBCC}" type="pres">
      <dgm:prSet presAssocID="{A79C0306-274A-4A0E-A27E-34B540ADD752}" presName="spaceRect" presStyleCnt="0"/>
      <dgm:spPr/>
    </dgm:pt>
    <dgm:pt modelId="{DB3C800F-2A93-42CA-8834-64E12E13DBBA}" type="pres">
      <dgm:prSet presAssocID="{A79C0306-274A-4A0E-A27E-34B540ADD752}" presName="parTx" presStyleLbl="revTx" presStyleIdx="0" presStyleCnt="7">
        <dgm:presLayoutVars>
          <dgm:chMax val="0"/>
          <dgm:chPref val="0"/>
        </dgm:presLayoutVars>
      </dgm:prSet>
      <dgm:spPr/>
    </dgm:pt>
    <dgm:pt modelId="{4A908E69-1950-4B3B-8932-ABBB40BDC687}" type="pres">
      <dgm:prSet presAssocID="{4645FF1C-9174-478C-8218-A114A73F6E6D}" presName="sibTrans" presStyleCnt="0"/>
      <dgm:spPr/>
    </dgm:pt>
    <dgm:pt modelId="{D4D5513D-CF79-4106-953E-BB000EFC5298}" type="pres">
      <dgm:prSet presAssocID="{DA03ABFE-F894-4F1E-A8AB-8BDDDF9AE26D}" presName="compNode" presStyleCnt="0"/>
      <dgm:spPr/>
    </dgm:pt>
    <dgm:pt modelId="{94348C44-CA88-46C8-9E40-C277BB01C5E6}" type="pres">
      <dgm:prSet presAssocID="{DA03ABFE-F894-4F1E-A8AB-8BDDDF9AE26D}" presName="bgRect" presStyleLbl="bgShp" presStyleIdx="1" presStyleCnt="7"/>
      <dgm:spPr/>
    </dgm:pt>
    <dgm:pt modelId="{E9FE5287-363E-4845-BEB8-DD47E6DBE57F}" type="pres">
      <dgm:prSet presAssocID="{DA03ABFE-F894-4F1E-A8AB-8BDDDF9AE26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F800A653-335B-48BB-B71E-932C001A7AA2}" type="pres">
      <dgm:prSet presAssocID="{DA03ABFE-F894-4F1E-A8AB-8BDDDF9AE26D}" presName="spaceRect" presStyleCnt="0"/>
      <dgm:spPr/>
    </dgm:pt>
    <dgm:pt modelId="{896108D3-FA18-43EC-AC6B-8B9000295247}" type="pres">
      <dgm:prSet presAssocID="{DA03ABFE-F894-4F1E-A8AB-8BDDDF9AE26D}" presName="parTx" presStyleLbl="revTx" presStyleIdx="1" presStyleCnt="7">
        <dgm:presLayoutVars>
          <dgm:chMax val="0"/>
          <dgm:chPref val="0"/>
        </dgm:presLayoutVars>
      </dgm:prSet>
      <dgm:spPr/>
    </dgm:pt>
    <dgm:pt modelId="{6D7439DC-58F8-4FB5-821B-E5D6C4281089}" type="pres">
      <dgm:prSet presAssocID="{B1ADF0D1-A71D-4AF9-8D94-EA522519DD0B}" presName="sibTrans" presStyleCnt="0"/>
      <dgm:spPr/>
    </dgm:pt>
    <dgm:pt modelId="{49A6E64D-6308-413C-9475-C3431BBA6C8B}" type="pres">
      <dgm:prSet presAssocID="{59DF90B5-622B-4432-8A0B-12E34C78379A}" presName="compNode" presStyleCnt="0"/>
      <dgm:spPr/>
    </dgm:pt>
    <dgm:pt modelId="{639C0878-0CCB-4FB2-BC86-CCA8B0357140}" type="pres">
      <dgm:prSet presAssocID="{59DF90B5-622B-4432-8A0B-12E34C78379A}" presName="bgRect" presStyleLbl="bgShp" presStyleIdx="2" presStyleCnt="7"/>
      <dgm:spPr/>
    </dgm:pt>
    <dgm:pt modelId="{5412D0C7-0BC3-4FF9-B6DE-F4540FC23F5C}" type="pres">
      <dgm:prSet presAssocID="{59DF90B5-622B-4432-8A0B-12E34C78379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2EF8F915-569B-43A3-861C-80713CCD725C}" type="pres">
      <dgm:prSet presAssocID="{59DF90B5-622B-4432-8A0B-12E34C78379A}" presName="spaceRect" presStyleCnt="0"/>
      <dgm:spPr/>
    </dgm:pt>
    <dgm:pt modelId="{195FAEF8-11DA-443B-8060-CA271258F55A}" type="pres">
      <dgm:prSet presAssocID="{59DF90B5-622B-4432-8A0B-12E34C78379A}" presName="parTx" presStyleLbl="revTx" presStyleIdx="2" presStyleCnt="7">
        <dgm:presLayoutVars>
          <dgm:chMax val="0"/>
          <dgm:chPref val="0"/>
        </dgm:presLayoutVars>
      </dgm:prSet>
      <dgm:spPr/>
    </dgm:pt>
    <dgm:pt modelId="{963C2C9F-CC51-4B77-9DE2-8A817DB77FD6}" type="pres">
      <dgm:prSet presAssocID="{8A85AA10-2C4B-4A10-B8AE-C07E85477C6E}" presName="sibTrans" presStyleCnt="0"/>
      <dgm:spPr/>
    </dgm:pt>
    <dgm:pt modelId="{54195E2B-958E-4ED7-95E0-5B64E40DB91E}" type="pres">
      <dgm:prSet presAssocID="{809A0314-8FF0-46B1-B336-55740BAA1B23}" presName="compNode" presStyleCnt="0"/>
      <dgm:spPr/>
    </dgm:pt>
    <dgm:pt modelId="{34D11500-9A09-4CB1-AF7F-A16F0DBD2D15}" type="pres">
      <dgm:prSet presAssocID="{809A0314-8FF0-46B1-B336-55740BAA1B23}" presName="bgRect" presStyleLbl="bgShp" presStyleIdx="3" presStyleCnt="7"/>
      <dgm:spPr/>
    </dgm:pt>
    <dgm:pt modelId="{048EC447-5096-4142-A4E1-A73A47D28AD0}" type="pres">
      <dgm:prSet presAssocID="{809A0314-8FF0-46B1-B336-55740BAA1B2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s clef"/>
        </a:ext>
      </dgm:extLst>
    </dgm:pt>
    <dgm:pt modelId="{7C75A5C1-172E-4227-AD9D-12144B2DF0A4}" type="pres">
      <dgm:prSet presAssocID="{809A0314-8FF0-46B1-B336-55740BAA1B23}" presName="spaceRect" presStyleCnt="0"/>
      <dgm:spPr/>
    </dgm:pt>
    <dgm:pt modelId="{02E0D5F6-D0B5-4EB3-A8B2-74FC8BF3EEA8}" type="pres">
      <dgm:prSet presAssocID="{809A0314-8FF0-46B1-B336-55740BAA1B23}" presName="parTx" presStyleLbl="revTx" presStyleIdx="3" presStyleCnt="7">
        <dgm:presLayoutVars>
          <dgm:chMax val="0"/>
          <dgm:chPref val="0"/>
        </dgm:presLayoutVars>
      </dgm:prSet>
      <dgm:spPr/>
    </dgm:pt>
    <dgm:pt modelId="{9FDBDC10-5347-40E7-8299-827F5ECFFB74}" type="pres">
      <dgm:prSet presAssocID="{7721366C-A3A9-4D3F-B261-727BAC67359D}" presName="sibTrans" presStyleCnt="0"/>
      <dgm:spPr/>
    </dgm:pt>
    <dgm:pt modelId="{63C4F4E8-6185-46C1-A69A-E52E08A31A2B}" type="pres">
      <dgm:prSet presAssocID="{4ED30163-F37F-4A86-87BB-2124E946FF41}" presName="compNode" presStyleCnt="0"/>
      <dgm:spPr/>
    </dgm:pt>
    <dgm:pt modelId="{3AD2F0BA-4AA1-4A23-B36B-6C80A4E4AEF9}" type="pres">
      <dgm:prSet presAssocID="{4ED30163-F37F-4A86-87BB-2124E946FF41}" presName="bgRect" presStyleLbl="bgShp" presStyleIdx="4" presStyleCnt="7"/>
      <dgm:spPr/>
    </dgm:pt>
    <dgm:pt modelId="{E7594022-356F-4CE9-B868-46E48AAA34B5}" type="pres">
      <dgm:prSet presAssocID="{4ED30163-F37F-4A86-87BB-2124E946FF4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ductor"/>
        </a:ext>
      </dgm:extLst>
    </dgm:pt>
    <dgm:pt modelId="{13816D46-1918-4085-AEA5-699F0A0C4461}" type="pres">
      <dgm:prSet presAssocID="{4ED30163-F37F-4A86-87BB-2124E946FF41}" presName="spaceRect" presStyleCnt="0"/>
      <dgm:spPr/>
    </dgm:pt>
    <dgm:pt modelId="{6C317D86-E888-4667-9A63-A73A0ADF2964}" type="pres">
      <dgm:prSet presAssocID="{4ED30163-F37F-4A86-87BB-2124E946FF41}" presName="parTx" presStyleLbl="revTx" presStyleIdx="4" presStyleCnt="7">
        <dgm:presLayoutVars>
          <dgm:chMax val="0"/>
          <dgm:chPref val="0"/>
        </dgm:presLayoutVars>
      </dgm:prSet>
      <dgm:spPr/>
    </dgm:pt>
    <dgm:pt modelId="{ECF1676A-1020-4888-9CD1-C27E476F5E6A}" type="pres">
      <dgm:prSet presAssocID="{6A2B0361-C60D-4045-9D36-B2CEAB4E3B76}" presName="sibTrans" presStyleCnt="0"/>
      <dgm:spPr/>
    </dgm:pt>
    <dgm:pt modelId="{4B1AD54E-76F7-476E-8683-20DA44CF3E22}" type="pres">
      <dgm:prSet presAssocID="{44C894CD-6635-48EE-A5E0-1ADA1256F476}" presName="compNode" presStyleCnt="0"/>
      <dgm:spPr/>
    </dgm:pt>
    <dgm:pt modelId="{911EC2DD-843A-4AAD-B42D-16F4BF24812A}" type="pres">
      <dgm:prSet presAssocID="{44C894CD-6635-48EE-A5E0-1ADA1256F476}" presName="bgRect" presStyleLbl="bgShp" presStyleIdx="5" presStyleCnt="7"/>
      <dgm:spPr/>
    </dgm:pt>
    <dgm:pt modelId="{7C5FA6AD-5561-46E5-8522-70CEDA182C9D}" type="pres">
      <dgm:prSet presAssocID="{44C894CD-6635-48EE-A5E0-1ADA1256F476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terodactyl"/>
        </a:ext>
      </dgm:extLst>
    </dgm:pt>
    <dgm:pt modelId="{3BD86AAD-ED48-4908-94F6-85A5FFBAA336}" type="pres">
      <dgm:prSet presAssocID="{44C894CD-6635-48EE-A5E0-1ADA1256F476}" presName="spaceRect" presStyleCnt="0"/>
      <dgm:spPr/>
    </dgm:pt>
    <dgm:pt modelId="{98390899-82EC-4CA8-9D81-ABEB0A5554D5}" type="pres">
      <dgm:prSet presAssocID="{44C894CD-6635-48EE-A5E0-1ADA1256F476}" presName="parTx" presStyleLbl="revTx" presStyleIdx="5" presStyleCnt="7">
        <dgm:presLayoutVars>
          <dgm:chMax val="0"/>
          <dgm:chPref val="0"/>
        </dgm:presLayoutVars>
      </dgm:prSet>
      <dgm:spPr/>
    </dgm:pt>
    <dgm:pt modelId="{1083DF8C-183D-4EE7-BDD9-A442BD7CCC6A}" type="pres">
      <dgm:prSet presAssocID="{E2482C7E-4BE5-4B23-B125-FB7BB33B5A58}" presName="sibTrans" presStyleCnt="0"/>
      <dgm:spPr/>
    </dgm:pt>
    <dgm:pt modelId="{F4826F6C-F39A-4BCE-96B1-8B1955073AA0}" type="pres">
      <dgm:prSet presAssocID="{FF0A2A75-0BB9-4A85-8677-FCF5324175B7}" presName="compNode" presStyleCnt="0"/>
      <dgm:spPr/>
    </dgm:pt>
    <dgm:pt modelId="{519731C4-105D-4402-8ED8-4C32E11EB97D}" type="pres">
      <dgm:prSet presAssocID="{FF0A2A75-0BB9-4A85-8677-FCF5324175B7}" presName="bgRect" presStyleLbl="bgShp" presStyleIdx="6" presStyleCnt="7"/>
      <dgm:spPr/>
    </dgm:pt>
    <dgm:pt modelId="{194F18FB-D0CB-4BB4-ADA0-67F17071A1C1}" type="pres">
      <dgm:prSet presAssocID="{FF0A2A75-0BB9-4A85-8677-FCF5324175B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rinet"/>
        </a:ext>
      </dgm:extLst>
    </dgm:pt>
    <dgm:pt modelId="{DC2BCA74-EA89-44F2-A93A-793D40EC6134}" type="pres">
      <dgm:prSet presAssocID="{FF0A2A75-0BB9-4A85-8677-FCF5324175B7}" presName="spaceRect" presStyleCnt="0"/>
      <dgm:spPr/>
    </dgm:pt>
    <dgm:pt modelId="{7FBA7ADC-2E1F-42F9-8E54-C6219A0E633D}" type="pres">
      <dgm:prSet presAssocID="{FF0A2A75-0BB9-4A85-8677-FCF5324175B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93C492C-C6F5-451A-855A-FB10020938B2}" srcId="{534DFCF1-912F-42CF-9DF4-EFE096A930FE}" destId="{A79C0306-274A-4A0E-A27E-34B540ADD752}" srcOrd="0" destOrd="0" parTransId="{B70A95CB-6E20-4BCF-8D53-0EFD9BABB1B1}" sibTransId="{4645FF1C-9174-478C-8218-A114A73F6E6D}"/>
    <dgm:cxn modelId="{59DFD03D-77CD-40DB-BFE8-60E4BDAFC94C}" srcId="{534DFCF1-912F-42CF-9DF4-EFE096A930FE}" destId="{4ED30163-F37F-4A86-87BB-2124E946FF41}" srcOrd="4" destOrd="0" parTransId="{FA5E5226-D960-4412-9E66-4C9CBF3FAC5C}" sibTransId="{6A2B0361-C60D-4045-9D36-B2CEAB4E3B76}"/>
    <dgm:cxn modelId="{503A9644-BD45-4CBF-9312-0998AB5A948F}" type="presOf" srcId="{FF0A2A75-0BB9-4A85-8677-FCF5324175B7}" destId="{7FBA7ADC-2E1F-42F9-8E54-C6219A0E633D}" srcOrd="0" destOrd="0" presId="urn:microsoft.com/office/officeart/2018/2/layout/IconVerticalSolidList"/>
    <dgm:cxn modelId="{8E269D66-E1F4-4D1F-9F5E-57A214564DCF}" type="presOf" srcId="{809A0314-8FF0-46B1-B336-55740BAA1B23}" destId="{02E0D5F6-D0B5-4EB3-A8B2-74FC8BF3EEA8}" srcOrd="0" destOrd="0" presId="urn:microsoft.com/office/officeart/2018/2/layout/IconVerticalSolidList"/>
    <dgm:cxn modelId="{5DF09D73-FD02-46CC-807F-ADE2FC1EF707}" type="presOf" srcId="{4ED30163-F37F-4A86-87BB-2124E946FF41}" destId="{6C317D86-E888-4667-9A63-A73A0ADF2964}" srcOrd="0" destOrd="0" presId="urn:microsoft.com/office/officeart/2018/2/layout/IconVerticalSolidList"/>
    <dgm:cxn modelId="{FEF6BD58-A88E-4E8F-A734-A5C9F6B6E65C}" type="presOf" srcId="{44C894CD-6635-48EE-A5E0-1ADA1256F476}" destId="{98390899-82EC-4CA8-9D81-ABEB0A5554D5}" srcOrd="0" destOrd="0" presId="urn:microsoft.com/office/officeart/2018/2/layout/IconVerticalSolidList"/>
    <dgm:cxn modelId="{F90E1F79-842B-42C0-BD96-990C634DD214}" srcId="{534DFCF1-912F-42CF-9DF4-EFE096A930FE}" destId="{809A0314-8FF0-46B1-B336-55740BAA1B23}" srcOrd="3" destOrd="0" parTransId="{58BC87E5-3D96-460D-BB72-F5BC0139B983}" sibTransId="{7721366C-A3A9-4D3F-B261-727BAC67359D}"/>
    <dgm:cxn modelId="{A4658979-AD65-4E2A-97BD-07BB26BFFAF1}" type="presOf" srcId="{534DFCF1-912F-42CF-9DF4-EFE096A930FE}" destId="{1631CB11-2680-4F75-A841-580563C95145}" srcOrd="0" destOrd="0" presId="urn:microsoft.com/office/officeart/2018/2/layout/IconVerticalSolidList"/>
    <dgm:cxn modelId="{151CEC7F-D70E-4B7E-B338-5613E36B2286}" srcId="{534DFCF1-912F-42CF-9DF4-EFE096A930FE}" destId="{44C894CD-6635-48EE-A5E0-1ADA1256F476}" srcOrd="5" destOrd="0" parTransId="{C1023F58-872B-4DB6-B903-F23176E89375}" sibTransId="{E2482C7E-4BE5-4B23-B125-FB7BB33B5A58}"/>
    <dgm:cxn modelId="{6DE3FF9F-1BE3-44B8-B4AF-49B0695C8CF6}" type="presOf" srcId="{59DF90B5-622B-4432-8A0B-12E34C78379A}" destId="{195FAEF8-11DA-443B-8060-CA271258F55A}" srcOrd="0" destOrd="0" presId="urn:microsoft.com/office/officeart/2018/2/layout/IconVerticalSolidList"/>
    <dgm:cxn modelId="{EE5FD2A5-53E9-45C4-A672-28D5DAAD10F7}" srcId="{534DFCF1-912F-42CF-9DF4-EFE096A930FE}" destId="{59DF90B5-622B-4432-8A0B-12E34C78379A}" srcOrd="2" destOrd="0" parTransId="{CF9B8984-E2C1-42B2-8B9F-80B42532E90A}" sibTransId="{8A85AA10-2C4B-4A10-B8AE-C07E85477C6E}"/>
    <dgm:cxn modelId="{24A979E2-D946-46C9-92E9-99AAD4E64258}" type="presOf" srcId="{A79C0306-274A-4A0E-A27E-34B540ADD752}" destId="{DB3C800F-2A93-42CA-8834-64E12E13DBBA}" srcOrd="0" destOrd="0" presId="urn:microsoft.com/office/officeart/2018/2/layout/IconVerticalSolidList"/>
    <dgm:cxn modelId="{695FD1E2-57AC-4391-9CF9-845A279ADA8D}" type="presOf" srcId="{DA03ABFE-F894-4F1E-A8AB-8BDDDF9AE26D}" destId="{896108D3-FA18-43EC-AC6B-8B9000295247}" srcOrd="0" destOrd="0" presId="urn:microsoft.com/office/officeart/2018/2/layout/IconVerticalSolidList"/>
    <dgm:cxn modelId="{C0B65EE7-FAD3-4CE6-B4B6-108DF9926723}" srcId="{534DFCF1-912F-42CF-9DF4-EFE096A930FE}" destId="{FF0A2A75-0BB9-4A85-8677-FCF5324175B7}" srcOrd="6" destOrd="0" parTransId="{25776729-FCF2-468F-B4F2-98375D4F27F1}" sibTransId="{A16CB827-82AB-4048-9C49-AA3F64B4A941}"/>
    <dgm:cxn modelId="{43F91BF3-8470-4EDC-BDAC-669A1CE8429E}" srcId="{534DFCF1-912F-42CF-9DF4-EFE096A930FE}" destId="{DA03ABFE-F894-4F1E-A8AB-8BDDDF9AE26D}" srcOrd="1" destOrd="0" parTransId="{A407BD33-41A7-44F7-9A72-9A9A652EB5E9}" sibTransId="{B1ADF0D1-A71D-4AF9-8D94-EA522519DD0B}"/>
    <dgm:cxn modelId="{6C132DF7-9AE5-4228-A3DE-80CD6388A5F4}" type="presParOf" srcId="{1631CB11-2680-4F75-A841-580563C95145}" destId="{D19BC932-0AFB-4EB1-8B75-8B26E2C223A5}" srcOrd="0" destOrd="0" presId="urn:microsoft.com/office/officeart/2018/2/layout/IconVerticalSolidList"/>
    <dgm:cxn modelId="{E3F3CC2A-FCDB-4FE0-96C9-F7321C085685}" type="presParOf" srcId="{D19BC932-0AFB-4EB1-8B75-8B26E2C223A5}" destId="{401C0A43-0A3E-4792-AF74-C972987CAADA}" srcOrd="0" destOrd="0" presId="urn:microsoft.com/office/officeart/2018/2/layout/IconVerticalSolidList"/>
    <dgm:cxn modelId="{3A802311-56E7-49D1-8B0B-759B648DB75F}" type="presParOf" srcId="{D19BC932-0AFB-4EB1-8B75-8B26E2C223A5}" destId="{CA4C7964-8EB6-48B9-8291-E7F9E1D03362}" srcOrd="1" destOrd="0" presId="urn:microsoft.com/office/officeart/2018/2/layout/IconVerticalSolidList"/>
    <dgm:cxn modelId="{2D4C9FA7-5833-41A1-BF6F-2C5CE980600E}" type="presParOf" srcId="{D19BC932-0AFB-4EB1-8B75-8B26E2C223A5}" destId="{47A7392A-F808-4747-A86E-5D9C34CACBCC}" srcOrd="2" destOrd="0" presId="urn:microsoft.com/office/officeart/2018/2/layout/IconVerticalSolidList"/>
    <dgm:cxn modelId="{CBCDC04A-EDCA-435E-A7C1-AF8F74587A50}" type="presParOf" srcId="{D19BC932-0AFB-4EB1-8B75-8B26E2C223A5}" destId="{DB3C800F-2A93-42CA-8834-64E12E13DBBA}" srcOrd="3" destOrd="0" presId="urn:microsoft.com/office/officeart/2018/2/layout/IconVerticalSolidList"/>
    <dgm:cxn modelId="{52F82B20-0D31-4356-BFB5-D45B9BBFF6D3}" type="presParOf" srcId="{1631CB11-2680-4F75-A841-580563C95145}" destId="{4A908E69-1950-4B3B-8932-ABBB40BDC687}" srcOrd="1" destOrd="0" presId="urn:microsoft.com/office/officeart/2018/2/layout/IconVerticalSolidList"/>
    <dgm:cxn modelId="{D3DEB2BE-455B-439B-8A11-577593D8550D}" type="presParOf" srcId="{1631CB11-2680-4F75-A841-580563C95145}" destId="{D4D5513D-CF79-4106-953E-BB000EFC5298}" srcOrd="2" destOrd="0" presId="urn:microsoft.com/office/officeart/2018/2/layout/IconVerticalSolidList"/>
    <dgm:cxn modelId="{F5822478-5D67-4CA9-A6A7-AC03DAB6483D}" type="presParOf" srcId="{D4D5513D-CF79-4106-953E-BB000EFC5298}" destId="{94348C44-CA88-46C8-9E40-C277BB01C5E6}" srcOrd="0" destOrd="0" presId="urn:microsoft.com/office/officeart/2018/2/layout/IconVerticalSolidList"/>
    <dgm:cxn modelId="{F7081484-201B-409F-878F-541010CBA0BF}" type="presParOf" srcId="{D4D5513D-CF79-4106-953E-BB000EFC5298}" destId="{E9FE5287-363E-4845-BEB8-DD47E6DBE57F}" srcOrd="1" destOrd="0" presId="urn:microsoft.com/office/officeart/2018/2/layout/IconVerticalSolidList"/>
    <dgm:cxn modelId="{C443F5BA-FE49-4B23-AF02-BFC3AEE760F4}" type="presParOf" srcId="{D4D5513D-CF79-4106-953E-BB000EFC5298}" destId="{F800A653-335B-48BB-B71E-932C001A7AA2}" srcOrd="2" destOrd="0" presId="urn:microsoft.com/office/officeart/2018/2/layout/IconVerticalSolidList"/>
    <dgm:cxn modelId="{41AA5564-0F5E-48B6-95F4-6ED67640F43F}" type="presParOf" srcId="{D4D5513D-CF79-4106-953E-BB000EFC5298}" destId="{896108D3-FA18-43EC-AC6B-8B9000295247}" srcOrd="3" destOrd="0" presId="urn:microsoft.com/office/officeart/2018/2/layout/IconVerticalSolidList"/>
    <dgm:cxn modelId="{261B7BA5-9B0A-4E93-ACE1-21C5DE7C199E}" type="presParOf" srcId="{1631CB11-2680-4F75-A841-580563C95145}" destId="{6D7439DC-58F8-4FB5-821B-E5D6C4281089}" srcOrd="3" destOrd="0" presId="urn:microsoft.com/office/officeart/2018/2/layout/IconVerticalSolidList"/>
    <dgm:cxn modelId="{33A95712-7592-483E-8B5A-A5A1D433EC93}" type="presParOf" srcId="{1631CB11-2680-4F75-A841-580563C95145}" destId="{49A6E64D-6308-413C-9475-C3431BBA6C8B}" srcOrd="4" destOrd="0" presId="urn:microsoft.com/office/officeart/2018/2/layout/IconVerticalSolidList"/>
    <dgm:cxn modelId="{5C33B5DF-8763-4F7D-B204-259C48EF27C2}" type="presParOf" srcId="{49A6E64D-6308-413C-9475-C3431BBA6C8B}" destId="{639C0878-0CCB-4FB2-BC86-CCA8B0357140}" srcOrd="0" destOrd="0" presId="urn:microsoft.com/office/officeart/2018/2/layout/IconVerticalSolidList"/>
    <dgm:cxn modelId="{E947A85E-5764-48B5-B278-13C50332DD2A}" type="presParOf" srcId="{49A6E64D-6308-413C-9475-C3431BBA6C8B}" destId="{5412D0C7-0BC3-4FF9-B6DE-F4540FC23F5C}" srcOrd="1" destOrd="0" presId="urn:microsoft.com/office/officeart/2018/2/layout/IconVerticalSolidList"/>
    <dgm:cxn modelId="{E16B6846-4389-475D-8811-CF53F79D27E3}" type="presParOf" srcId="{49A6E64D-6308-413C-9475-C3431BBA6C8B}" destId="{2EF8F915-569B-43A3-861C-80713CCD725C}" srcOrd="2" destOrd="0" presId="urn:microsoft.com/office/officeart/2018/2/layout/IconVerticalSolidList"/>
    <dgm:cxn modelId="{091A50F0-B1BF-4569-988D-1F0090218419}" type="presParOf" srcId="{49A6E64D-6308-413C-9475-C3431BBA6C8B}" destId="{195FAEF8-11DA-443B-8060-CA271258F55A}" srcOrd="3" destOrd="0" presId="urn:microsoft.com/office/officeart/2018/2/layout/IconVerticalSolidList"/>
    <dgm:cxn modelId="{13A56F66-A688-4ED1-BE42-7A964A723970}" type="presParOf" srcId="{1631CB11-2680-4F75-A841-580563C95145}" destId="{963C2C9F-CC51-4B77-9DE2-8A817DB77FD6}" srcOrd="5" destOrd="0" presId="urn:microsoft.com/office/officeart/2018/2/layout/IconVerticalSolidList"/>
    <dgm:cxn modelId="{6203FAF3-BB50-4B95-9032-4CDF6BFA5F23}" type="presParOf" srcId="{1631CB11-2680-4F75-A841-580563C95145}" destId="{54195E2B-958E-4ED7-95E0-5B64E40DB91E}" srcOrd="6" destOrd="0" presId="urn:microsoft.com/office/officeart/2018/2/layout/IconVerticalSolidList"/>
    <dgm:cxn modelId="{245691A8-9705-4C47-8BEE-7371A7315AAB}" type="presParOf" srcId="{54195E2B-958E-4ED7-95E0-5B64E40DB91E}" destId="{34D11500-9A09-4CB1-AF7F-A16F0DBD2D15}" srcOrd="0" destOrd="0" presId="urn:microsoft.com/office/officeart/2018/2/layout/IconVerticalSolidList"/>
    <dgm:cxn modelId="{8775275C-7B32-483B-907D-12A1F220CDF7}" type="presParOf" srcId="{54195E2B-958E-4ED7-95E0-5B64E40DB91E}" destId="{048EC447-5096-4142-A4E1-A73A47D28AD0}" srcOrd="1" destOrd="0" presId="urn:microsoft.com/office/officeart/2018/2/layout/IconVerticalSolidList"/>
    <dgm:cxn modelId="{07B12A99-B2F2-4024-94C0-0351D736D0B0}" type="presParOf" srcId="{54195E2B-958E-4ED7-95E0-5B64E40DB91E}" destId="{7C75A5C1-172E-4227-AD9D-12144B2DF0A4}" srcOrd="2" destOrd="0" presId="urn:microsoft.com/office/officeart/2018/2/layout/IconVerticalSolidList"/>
    <dgm:cxn modelId="{17369FC0-EBCC-48B7-8C60-C79C7384B894}" type="presParOf" srcId="{54195E2B-958E-4ED7-95E0-5B64E40DB91E}" destId="{02E0D5F6-D0B5-4EB3-A8B2-74FC8BF3EEA8}" srcOrd="3" destOrd="0" presId="urn:microsoft.com/office/officeart/2018/2/layout/IconVerticalSolidList"/>
    <dgm:cxn modelId="{D3BC4E6B-283B-4C3D-B962-0D7C213774E2}" type="presParOf" srcId="{1631CB11-2680-4F75-A841-580563C95145}" destId="{9FDBDC10-5347-40E7-8299-827F5ECFFB74}" srcOrd="7" destOrd="0" presId="urn:microsoft.com/office/officeart/2018/2/layout/IconVerticalSolidList"/>
    <dgm:cxn modelId="{F6602DAC-0841-490D-84CF-0028A86853F8}" type="presParOf" srcId="{1631CB11-2680-4F75-A841-580563C95145}" destId="{63C4F4E8-6185-46C1-A69A-E52E08A31A2B}" srcOrd="8" destOrd="0" presId="urn:microsoft.com/office/officeart/2018/2/layout/IconVerticalSolidList"/>
    <dgm:cxn modelId="{84B3A32D-5A5C-41E1-94AB-403A21C8AE46}" type="presParOf" srcId="{63C4F4E8-6185-46C1-A69A-E52E08A31A2B}" destId="{3AD2F0BA-4AA1-4A23-B36B-6C80A4E4AEF9}" srcOrd="0" destOrd="0" presId="urn:microsoft.com/office/officeart/2018/2/layout/IconVerticalSolidList"/>
    <dgm:cxn modelId="{64FE4ABB-1956-4EC8-8DE7-9F34CD0803D6}" type="presParOf" srcId="{63C4F4E8-6185-46C1-A69A-E52E08A31A2B}" destId="{E7594022-356F-4CE9-B868-46E48AAA34B5}" srcOrd="1" destOrd="0" presId="urn:microsoft.com/office/officeart/2018/2/layout/IconVerticalSolidList"/>
    <dgm:cxn modelId="{33DFD02C-9431-45D1-BFDC-DA54BC60DE6F}" type="presParOf" srcId="{63C4F4E8-6185-46C1-A69A-E52E08A31A2B}" destId="{13816D46-1918-4085-AEA5-699F0A0C4461}" srcOrd="2" destOrd="0" presId="urn:microsoft.com/office/officeart/2018/2/layout/IconVerticalSolidList"/>
    <dgm:cxn modelId="{E0EA1B46-306C-4D70-9848-669AEB3DAB79}" type="presParOf" srcId="{63C4F4E8-6185-46C1-A69A-E52E08A31A2B}" destId="{6C317D86-E888-4667-9A63-A73A0ADF2964}" srcOrd="3" destOrd="0" presId="urn:microsoft.com/office/officeart/2018/2/layout/IconVerticalSolidList"/>
    <dgm:cxn modelId="{D1749F94-8C99-4E64-A02D-D59184A75849}" type="presParOf" srcId="{1631CB11-2680-4F75-A841-580563C95145}" destId="{ECF1676A-1020-4888-9CD1-C27E476F5E6A}" srcOrd="9" destOrd="0" presId="urn:microsoft.com/office/officeart/2018/2/layout/IconVerticalSolidList"/>
    <dgm:cxn modelId="{1FFA261B-9617-4E99-91B2-57E15C9B07AE}" type="presParOf" srcId="{1631CB11-2680-4F75-A841-580563C95145}" destId="{4B1AD54E-76F7-476E-8683-20DA44CF3E22}" srcOrd="10" destOrd="0" presId="urn:microsoft.com/office/officeart/2018/2/layout/IconVerticalSolidList"/>
    <dgm:cxn modelId="{DCDE8723-7D45-4AA8-B218-915DFAAAE029}" type="presParOf" srcId="{4B1AD54E-76F7-476E-8683-20DA44CF3E22}" destId="{911EC2DD-843A-4AAD-B42D-16F4BF24812A}" srcOrd="0" destOrd="0" presId="urn:microsoft.com/office/officeart/2018/2/layout/IconVerticalSolidList"/>
    <dgm:cxn modelId="{F5A2DA1C-B6D3-44BE-9769-32C18E70D151}" type="presParOf" srcId="{4B1AD54E-76F7-476E-8683-20DA44CF3E22}" destId="{7C5FA6AD-5561-46E5-8522-70CEDA182C9D}" srcOrd="1" destOrd="0" presId="urn:microsoft.com/office/officeart/2018/2/layout/IconVerticalSolidList"/>
    <dgm:cxn modelId="{297528D6-5987-4918-8AC5-C7E5D0DAC5E1}" type="presParOf" srcId="{4B1AD54E-76F7-476E-8683-20DA44CF3E22}" destId="{3BD86AAD-ED48-4908-94F6-85A5FFBAA336}" srcOrd="2" destOrd="0" presId="urn:microsoft.com/office/officeart/2018/2/layout/IconVerticalSolidList"/>
    <dgm:cxn modelId="{1538FF97-5394-432E-8482-1C83D6704AEC}" type="presParOf" srcId="{4B1AD54E-76F7-476E-8683-20DA44CF3E22}" destId="{98390899-82EC-4CA8-9D81-ABEB0A5554D5}" srcOrd="3" destOrd="0" presId="urn:microsoft.com/office/officeart/2018/2/layout/IconVerticalSolidList"/>
    <dgm:cxn modelId="{1C2F08C6-FF42-4E07-A27B-6DC2A24E5863}" type="presParOf" srcId="{1631CB11-2680-4F75-A841-580563C95145}" destId="{1083DF8C-183D-4EE7-BDD9-A442BD7CCC6A}" srcOrd="11" destOrd="0" presId="urn:microsoft.com/office/officeart/2018/2/layout/IconVerticalSolidList"/>
    <dgm:cxn modelId="{3E13E96E-97E4-4F6A-80AD-564D824CD0DA}" type="presParOf" srcId="{1631CB11-2680-4F75-A841-580563C95145}" destId="{F4826F6C-F39A-4BCE-96B1-8B1955073AA0}" srcOrd="12" destOrd="0" presId="urn:microsoft.com/office/officeart/2018/2/layout/IconVerticalSolidList"/>
    <dgm:cxn modelId="{E3107872-1C4F-414D-B529-E526F856FEC4}" type="presParOf" srcId="{F4826F6C-F39A-4BCE-96B1-8B1955073AA0}" destId="{519731C4-105D-4402-8ED8-4C32E11EB97D}" srcOrd="0" destOrd="0" presId="urn:microsoft.com/office/officeart/2018/2/layout/IconVerticalSolidList"/>
    <dgm:cxn modelId="{7A048555-1A08-4DB8-9F91-1FDF74D93F39}" type="presParOf" srcId="{F4826F6C-F39A-4BCE-96B1-8B1955073AA0}" destId="{194F18FB-D0CB-4BB4-ADA0-67F17071A1C1}" srcOrd="1" destOrd="0" presId="urn:microsoft.com/office/officeart/2018/2/layout/IconVerticalSolidList"/>
    <dgm:cxn modelId="{F18F1169-C43A-49C2-95B3-9058D55562C4}" type="presParOf" srcId="{F4826F6C-F39A-4BCE-96B1-8B1955073AA0}" destId="{DC2BCA74-EA89-44F2-A93A-793D40EC6134}" srcOrd="2" destOrd="0" presId="urn:microsoft.com/office/officeart/2018/2/layout/IconVerticalSolidList"/>
    <dgm:cxn modelId="{15F668A0-C4A5-43A1-BB9E-F1A7811BE561}" type="presParOf" srcId="{F4826F6C-F39A-4BCE-96B1-8B1955073AA0}" destId="{7FBA7ADC-2E1F-42F9-8E54-C6219A0E63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C0A43-0A3E-4792-AF74-C972987CAADA}">
      <dsp:nvSpPr>
        <dsp:cNvPr id="0" name=""/>
        <dsp:cNvSpPr/>
      </dsp:nvSpPr>
      <dsp:spPr>
        <a:xfrm>
          <a:off x="0" y="403"/>
          <a:ext cx="10837336" cy="5557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C7964-8EB6-48B9-8291-E7F9E1D03362}">
      <dsp:nvSpPr>
        <dsp:cNvPr id="0" name=""/>
        <dsp:cNvSpPr/>
      </dsp:nvSpPr>
      <dsp:spPr>
        <a:xfrm>
          <a:off x="168104" y="125439"/>
          <a:ext cx="305644" cy="305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C800F-2A93-42CA-8834-64E12E13DBBA}">
      <dsp:nvSpPr>
        <dsp:cNvPr id="0" name=""/>
        <dsp:cNvSpPr/>
      </dsp:nvSpPr>
      <dsp:spPr>
        <a:xfrm>
          <a:off x="641852" y="403"/>
          <a:ext cx="10195483" cy="555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13" tIns="58813" rIns="58813" bIns="5881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400" b="1" kern="1200" dirty="0"/>
            <a:t>Symfonie č. 40 </a:t>
          </a:r>
          <a:r>
            <a:rPr lang="cs-CZ" sz="1400" kern="1200" dirty="0"/>
            <a:t>- napsána v roce </a:t>
          </a:r>
          <a:r>
            <a:rPr lang="cs-CZ" sz="1400" b="1" kern="1200" dirty="0"/>
            <a:t>1788</a:t>
          </a:r>
          <a:r>
            <a:rPr lang="cs-CZ" sz="1400" kern="1200" dirty="0"/>
            <a:t>, jeho nejznámější a nejvýznamnější symfonie</a:t>
          </a:r>
          <a:endParaRPr lang="en-US" sz="1400" kern="1200" dirty="0"/>
        </a:p>
      </dsp:txBody>
      <dsp:txXfrm>
        <a:off x="641852" y="403"/>
        <a:ext cx="10195483" cy="555716"/>
      </dsp:txXfrm>
    </dsp:sp>
    <dsp:sp modelId="{94348C44-CA88-46C8-9E40-C277BB01C5E6}">
      <dsp:nvSpPr>
        <dsp:cNvPr id="0" name=""/>
        <dsp:cNvSpPr/>
      </dsp:nvSpPr>
      <dsp:spPr>
        <a:xfrm>
          <a:off x="0" y="695049"/>
          <a:ext cx="10837336" cy="5557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E5287-363E-4845-BEB8-DD47E6DBE57F}">
      <dsp:nvSpPr>
        <dsp:cNvPr id="0" name=""/>
        <dsp:cNvSpPr/>
      </dsp:nvSpPr>
      <dsp:spPr>
        <a:xfrm>
          <a:off x="168104" y="820085"/>
          <a:ext cx="305644" cy="305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108D3-FA18-43EC-AC6B-8B9000295247}">
      <dsp:nvSpPr>
        <dsp:cNvPr id="0" name=""/>
        <dsp:cNvSpPr/>
      </dsp:nvSpPr>
      <dsp:spPr>
        <a:xfrm>
          <a:off x="641852" y="695049"/>
          <a:ext cx="10195483" cy="555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13" tIns="58813" rIns="58813" bIns="5881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400" b="1" kern="1200"/>
            <a:t>Don Giovanni </a:t>
          </a:r>
          <a:r>
            <a:rPr lang="cs-CZ" sz="1400" kern="1200"/>
            <a:t>– opera, </a:t>
          </a:r>
          <a:r>
            <a:rPr lang="cs-CZ" sz="1400" b="1" kern="1200"/>
            <a:t>1787</a:t>
          </a:r>
          <a:r>
            <a:rPr lang="cs-CZ" sz="1400" kern="1200"/>
            <a:t>, patří k Mozartovým nejznámějším operám a je považována za jedno z vrcholných děl celé operní historie</a:t>
          </a:r>
          <a:endParaRPr lang="en-US" sz="1400" kern="1200"/>
        </a:p>
      </dsp:txBody>
      <dsp:txXfrm>
        <a:off x="641852" y="695049"/>
        <a:ext cx="10195483" cy="555716"/>
      </dsp:txXfrm>
    </dsp:sp>
    <dsp:sp modelId="{639C0878-0CCB-4FB2-BC86-CCA8B0357140}">
      <dsp:nvSpPr>
        <dsp:cNvPr id="0" name=""/>
        <dsp:cNvSpPr/>
      </dsp:nvSpPr>
      <dsp:spPr>
        <a:xfrm>
          <a:off x="0" y="1389695"/>
          <a:ext cx="10837336" cy="5557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2D0C7-0BC3-4FF9-B6DE-F4540FC23F5C}">
      <dsp:nvSpPr>
        <dsp:cNvPr id="0" name=""/>
        <dsp:cNvSpPr/>
      </dsp:nvSpPr>
      <dsp:spPr>
        <a:xfrm>
          <a:off x="168104" y="1514731"/>
          <a:ext cx="305644" cy="305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FAEF8-11DA-443B-8060-CA271258F55A}">
      <dsp:nvSpPr>
        <dsp:cNvPr id="0" name=""/>
        <dsp:cNvSpPr/>
      </dsp:nvSpPr>
      <dsp:spPr>
        <a:xfrm>
          <a:off x="641852" y="1389695"/>
          <a:ext cx="10195483" cy="555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13" tIns="58813" rIns="58813" bIns="5881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400" b="1" kern="1200"/>
            <a:t>Le nozze di Figaro </a:t>
          </a:r>
          <a:r>
            <a:rPr lang="cs-CZ" sz="1400" kern="1200"/>
            <a:t>– opera, </a:t>
          </a:r>
          <a:r>
            <a:rPr lang="cs-CZ" sz="1400" b="1" kern="1200"/>
            <a:t>1786</a:t>
          </a:r>
          <a:r>
            <a:rPr lang="cs-CZ" sz="1400" kern="1200"/>
            <a:t>, další z Mozartových nejslavnějších oper a jedno z jeho nejúspěšnějších děl</a:t>
          </a:r>
          <a:endParaRPr lang="en-US" sz="1400" kern="1200"/>
        </a:p>
      </dsp:txBody>
      <dsp:txXfrm>
        <a:off x="641852" y="1389695"/>
        <a:ext cx="10195483" cy="555716"/>
      </dsp:txXfrm>
    </dsp:sp>
    <dsp:sp modelId="{34D11500-9A09-4CB1-AF7F-A16F0DBD2D15}">
      <dsp:nvSpPr>
        <dsp:cNvPr id="0" name=""/>
        <dsp:cNvSpPr/>
      </dsp:nvSpPr>
      <dsp:spPr>
        <a:xfrm>
          <a:off x="0" y="2084341"/>
          <a:ext cx="10837336" cy="5557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EC447-5096-4142-A4E1-A73A47D28AD0}">
      <dsp:nvSpPr>
        <dsp:cNvPr id="0" name=""/>
        <dsp:cNvSpPr/>
      </dsp:nvSpPr>
      <dsp:spPr>
        <a:xfrm>
          <a:off x="168104" y="2209377"/>
          <a:ext cx="305644" cy="305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0D5F6-D0B5-4EB3-A8B2-74FC8BF3EEA8}">
      <dsp:nvSpPr>
        <dsp:cNvPr id="0" name=""/>
        <dsp:cNvSpPr/>
      </dsp:nvSpPr>
      <dsp:spPr>
        <a:xfrm>
          <a:off x="641852" y="2084341"/>
          <a:ext cx="10195483" cy="555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13" tIns="58813" rIns="58813" bIns="5881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400" b="1" kern="1200"/>
            <a:t>Requiem</a:t>
          </a:r>
          <a:r>
            <a:rPr lang="cs-CZ" sz="1400" kern="1200"/>
            <a:t> - skladba pro sólisty, sbor a orchestr, dokončená krátce před Mozartovou smrtí v roce 1791, patří mezi jeho nejslavnější a nejuznávanější skladby</a:t>
          </a:r>
          <a:endParaRPr lang="en-US" sz="1400" kern="1200"/>
        </a:p>
      </dsp:txBody>
      <dsp:txXfrm>
        <a:off x="641852" y="2084341"/>
        <a:ext cx="10195483" cy="555716"/>
      </dsp:txXfrm>
    </dsp:sp>
    <dsp:sp modelId="{3AD2F0BA-4AA1-4A23-B36B-6C80A4E4AEF9}">
      <dsp:nvSpPr>
        <dsp:cNvPr id="0" name=""/>
        <dsp:cNvSpPr/>
      </dsp:nvSpPr>
      <dsp:spPr>
        <a:xfrm>
          <a:off x="0" y="2778986"/>
          <a:ext cx="10837336" cy="5557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94022-356F-4CE9-B868-46E48AAA34B5}">
      <dsp:nvSpPr>
        <dsp:cNvPr id="0" name=""/>
        <dsp:cNvSpPr/>
      </dsp:nvSpPr>
      <dsp:spPr>
        <a:xfrm>
          <a:off x="168104" y="2904023"/>
          <a:ext cx="305644" cy="305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17D86-E888-4667-9A63-A73A0ADF2964}">
      <dsp:nvSpPr>
        <dsp:cNvPr id="0" name=""/>
        <dsp:cNvSpPr/>
      </dsp:nvSpPr>
      <dsp:spPr>
        <a:xfrm>
          <a:off x="641852" y="2778986"/>
          <a:ext cx="10195483" cy="555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13" tIns="58813" rIns="58813" bIns="5881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400" b="1" kern="1200"/>
            <a:t>Kouzelná</a:t>
          </a:r>
          <a:r>
            <a:rPr lang="cs-CZ" sz="1400" kern="1200"/>
            <a:t> </a:t>
          </a:r>
          <a:r>
            <a:rPr lang="cs-CZ" sz="1400" b="1" kern="1200"/>
            <a:t>flétna</a:t>
          </a:r>
          <a:r>
            <a:rPr lang="cs-CZ" sz="1400" kern="1200"/>
            <a:t> – opera, 1791, je známá svými komplikovanými vokálními a orchestrálními pasážemi a patří mezi Mozartovy nejúspěšnější opery</a:t>
          </a:r>
          <a:endParaRPr lang="en-US" sz="1400" kern="1200"/>
        </a:p>
      </dsp:txBody>
      <dsp:txXfrm>
        <a:off x="641852" y="2778986"/>
        <a:ext cx="10195483" cy="555716"/>
      </dsp:txXfrm>
    </dsp:sp>
    <dsp:sp modelId="{911EC2DD-843A-4AAD-B42D-16F4BF24812A}">
      <dsp:nvSpPr>
        <dsp:cNvPr id="0" name=""/>
        <dsp:cNvSpPr/>
      </dsp:nvSpPr>
      <dsp:spPr>
        <a:xfrm>
          <a:off x="0" y="3473632"/>
          <a:ext cx="10837336" cy="5557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FA6AD-5561-46E5-8522-70CEDA182C9D}">
      <dsp:nvSpPr>
        <dsp:cNvPr id="0" name=""/>
        <dsp:cNvSpPr/>
      </dsp:nvSpPr>
      <dsp:spPr>
        <a:xfrm>
          <a:off x="168104" y="3598669"/>
          <a:ext cx="305644" cy="30564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90899-82EC-4CA8-9D81-ABEB0A5554D5}">
      <dsp:nvSpPr>
        <dsp:cNvPr id="0" name=""/>
        <dsp:cNvSpPr/>
      </dsp:nvSpPr>
      <dsp:spPr>
        <a:xfrm>
          <a:off x="641852" y="3473632"/>
          <a:ext cx="10195483" cy="555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13" tIns="58813" rIns="58813" bIns="5881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400" b="1" kern="1200"/>
            <a:t>Jupiterova</a:t>
          </a:r>
          <a:r>
            <a:rPr lang="cs-CZ" sz="1400" kern="1200"/>
            <a:t> </a:t>
          </a:r>
          <a:r>
            <a:rPr lang="cs-CZ" sz="1400" b="1" kern="1200"/>
            <a:t>symfonie</a:t>
          </a:r>
          <a:r>
            <a:rPr lang="cs-CZ" sz="1400" kern="1200"/>
            <a:t> - 1788, je považována za jednu z nejlepších symfonií v historii hudby</a:t>
          </a:r>
          <a:endParaRPr lang="en-US" sz="1400" kern="1200"/>
        </a:p>
      </dsp:txBody>
      <dsp:txXfrm>
        <a:off x="641852" y="3473632"/>
        <a:ext cx="10195483" cy="555716"/>
      </dsp:txXfrm>
    </dsp:sp>
    <dsp:sp modelId="{519731C4-105D-4402-8ED8-4C32E11EB97D}">
      <dsp:nvSpPr>
        <dsp:cNvPr id="0" name=""/>
        <dsp:cNvSpPr/>
      </dsp:nvSpPr>
      <dsp:spPr>
        <a:xfrm>
          <a:off x="0" y="4168278"/>
          <a:ext cx="10837336" cy="5557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F18FB-D0CB-4BB4-ADA0-67F17071A1C1}">
      <dsp:nvSpPr>
        <dsp:cNvPr id="0" name=""/>
        <dsp:cNvSpPr/>
      </dsp:nvSpPr>
      <dsp:spPr>
        <a:xfrm>
          <a:off x="168104" y="4293314"/>
          <a:ext cx="305644" cy="30564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A7ADC-2E1F-42F9-8E54-C6219A0E633D}">
      <dsp:nvSpPr>
        <dsp:cNvPr id="0" name=""/>
        <dsp:cNvSpPr/>
      </dsp:nvSpPr>
      <dsp:spPr>
        <a:xfrm>
          <a:off x="641852" y="4168278"/>
          <a:ext cx="10195483" cy="555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13" tIns="58813" rIns="58813" bIns="5881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400" b="1" kern="1200"/>
            <a:t>Klarinetový</a:t>
          </a:r>
          <a:r>
            <a:rPr lang="cs-CZ" sz="1400" kern="1200"/>
            <a:t> </a:t>
          </a:r>
          <a:r>
            <a:rPr lang="cs-CZ" sz="1400" b="1" kern="1200"/>
            <a:t>koncert</a:t>
          </a:r>
          <a:r>
            <a:rPr lang="cs-CZ" sz="1400" kern="1200"/>
            <a:t> - 1791, je považován za jedno z nejkrásnějších děl pro klarinet</a:t>
          </a:r>
          <a:endParaRPr lang="en-US" sz="1400" kern="1200"/>
        </a:p>
      </dsp:txBody>
      <dsp:txXfrm>
        <a:off x="641852" y="4168278"/>
        <a:ext cx="10195483" cy="555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6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6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5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8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3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3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7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Wolfgang_Amadeus_Mozart" TargetMode="External"/><Relationship Id="rId2" Type="http://schemas.openxmlformats.org/officeDocument/2006/relationships/hyperlink" Target="https://cs.wikipedia.org/wiki/Wolfgang_Amadeus_Mozar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JTc1mDieQI8?t=923" TargetMode="External"/><Relationship Id="rId4" Type="http://schemas.openxmlformats.org/officeDocument/2006/relationships/hyperlink" Target="https://en.wikipedia.org/wiki/Wolfgang_Amadeus_Moza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E496F8F4-8060-8BF7-2CC3-4ADC8A944B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2" b="24057"/>
          <a:stretch/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41569A-D228-8478-A0B9-0EE2A4250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662" y="3276600"/>
            <a:ext cx="10515090" cy="2387600"/>
          </a:xfrm>
        </p:spPr>
        <p:txBody>
          <a:bodyPr anchor="t">
            <a:normAutofit/>
          </a:bodyPr>
          <a:lstStyle/>
          <a:p>
            <a:r>
              <a:rPr lang="cs-CZ" sz="7200" dirty="0">
                <a:solidFill>
                  <a:srgbClr val="FFFFFF"/>
                </a:solidFill>
              </a:rPr>
              <a:t>Wolfgang Amadeus Mozart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705F9-80D1-2C28-0539-38139AEC7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662" y="4510157"/>
            <a:ext cx="7151357" cy="626976"/>
          </a:xfrm>
        </p:spPr>
        <p:txBody>
          <a:bodyPr anchor="b">
            <a:normAutofit/>
          </a:bodyPr>
          <a:lstStyle/>
          <a:p>
            <a:r>
              <a:rPr lang="cs-CZ" dirty="0">
                <a:solidFill>
                  <a:schemeClr val="tx1">
                    <a:lumMod val="75000"/>
                  </a:schemeClr>
                </a:solidFill>
              </a:rPr>
              <a:t>Čech David Alex, SGO</a:t>
            </a:r>
          </a:p>
        </p:txBody>
      </p:sp>
    </p:spTree>
    <p:extLst>
      <p:ext uri="{BB962C8B-B14F-4D97-AF65-F5344CB8AC3E}">
        <p14:creationId xmlns:p14="http://schemas.microsoft.com/office/powerpoint/2010/main" val="3353465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Rectangle 1030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4" name="Group 103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5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6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057" name="Rectangle 1040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26" name="Picture 2" descr="A person in a red robe&#10;&#10;Description automatically generated with low confidence">
            <a:extLst>
              <a:ext uri="{FF2B5EF4-FFF2-40B4-BE49-F238E27FC236}">
                <a16:creationId xmlns:a16="http://schemas.microsoft.com/office/drawing/2014/main" id="{0F95AC6A-C3CF-F75C-B988-339FED7A40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57" b="38557"/>
          <a:stretch/>
        </p:blipFill>
        <p:spPr bwMode="auto">
          <a:xfrm>
            <a:off x="1524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8" name="Rectangle 1042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F5CA0A-FEB8-D6D4-6914-5959FCEB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5846"/>
            <a:ext cx="10725603" cy="36106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z="5200" dirty="0">
                <a:solidFill>
                  <a:srgbClr val="FFFFFF"/>
                </a:solidFill>
              </a:rPr>
              <a:t>Kdo byl Wolfgang Amadeus Mozart?</a:t>
            </a:r>
            <a:endParaRPr lang="en-US"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549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4C31-11E4-791D-37A0-C6FB66B2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1267"/>
            <a:ext cx="5918199" cy="3919919"/>
          </a:xfrm>
        </p:spPr>
        <p:txBody>
          <a:bodyPr>
            <a:normAutofit/>
          </a:bodyPr>
          <a:lstStyle/>
          <a:p>
            <a:r>
              <a:rPr lang="cs-CZ" sz="2400" dirty="0"/>
              <a:t>* 27.1.</a:t>
            </a:r>
            <a:r>
              <a:rPr lang="cs-CZ" sz="2400" b="1" dirty="0"/>
              <a:t>1756</a:t>
            </a:r>
            <a:r>
              <a:rPr lang="cs-CZ" sz="2400" dirty="0"/>
              <a:t> - † 5.12.</a:t>
            </a:r>
            <a:r>
              <a:rPr lang="cs-CZ" sz="2400" b="1" dirty="0"/>
              <a:t>1791</a:t>
            </a:r>
          </a:p>
          <a:p>
            <a:r>
              <a:rPr lang="cs-CZ" sz="2400" dirty="0"/>
              <a:t>Celým jménem </a:t>
            </a:r>
            <a:r>
              <a:rPr lang="cs-CZ" sz="2400" b="1" dirty="0" err="1"/>
              <a:t>Joannes</a:t>
            </a:r>
            <a:r>
              <a:rPr lang="cs-CZ" sz="2400" b="1" dirty="0"/>
              <a:t> </a:t>
            </a:r>
            <a:r>
              <a:rPr lang="cs-CZ" sz="2400" b="1" dirty="0" err="1"/>
              <a:t>Chrysostomus</a:t>
            </a:r>
            <a:r>
              <a:rPr lang="cs-CZ" sz="2400" b="1" dirty="0"/>
              <a:t> </a:t>
            </a:r>
            <a:r>
              <a:rPr lang="cs-CZ" sz="2400" b="1" dirty="0" err="1"/>
              <a:t>Wolfgangus</a:t>
            </a:r>
            <a:r>
              <a:rPr lang="cs-CZ" sz="2400" b="1" dirty="0"/>
              <a:t> </a:t>
            </a:r>
            <a:r>
              <a:rPr lang="cs-CZ" sz="2400" b="1" dirty="0" err="1"/>
              <a:t>Theophilus</a:t>
            </a:r>
            <a:r>
              <a:rPr lang="cs-CZ" sz="2400" b="1" dirty="0"/>
              <a:t> Mozart</a:t>
            </a:r>
          </a:p>
          <a:p>
            <a:r>
              <a:rPr lang="cs-CZ" sz="2400" b="1" dirty="0"/>
              <a:t>Rakouský</a:t>
            </a:r>
            <a:r>
              <a:rPr lang="cs-CZ" sz="2400" dirty="0"/>
              <a:t> </a:t>
            </a:r>
            <a:r>
              <a:rPr lang="cs-CZ" sz="2400" b="1" dirty="0"/>
              <a:t>klasicistní</a:t>
            </a:r>
            <a:r>
              <a:rPr lang="cs-CZ" sz="2400" dirty="0"/>
              <a:t> </a:t>
            </a:r>
            <a:r>
              <a:rPr lang="cs-CZ" sz="2400" b="1" dirty="0"/>
              <a:t>hudební</a:t>
            </a:r>
            <a:r>
              <a:rPr lang="cs-CZ" sz="2400" dirty="0"/>
              <a:t> </a:t>
            </a:r>
            <a:r>
              <a:rPr lang="cs-CZ" sz="2400" b="1" dirty="0"/>
              <a:t>skladatel</a:t>
            </a:r>
            <a:r>
              <a:rPr lang="cs-CZ" sz="2400" dirty="0"/>
              <a:t> a </a:t>
            </a:r>
            <a:r>
              <a:rPr lang="cs-CZ" sz="2400" b="1" dirty="0"/>
              <a:t>klavírní</a:t>
            </a:r>
            <a:r>
              <a:rPr lang="cs-CZ" sz="2400" dirty="0"/>
              <a:t> </a:t>
            </a:r>
            <a:r>
              <a:rPr lang="cs-CZ" sz="2400" b="1" dirty="0"/>
              <a:t>virtuos, houslista</a:t>
            </a:r>
          </a:p>
          <a:p>
            <a:r>
              <a:rPr lang="cs-CZ" sz="2400" dirty="0"/>
              <a:t>Komponoval díla </a:t>
            </a:r>
            <a:r>
              <a:rPr lang="cs-CZ" sz="2400" b="1" dirty="0"/>
              <a:t>světského</a:t>
            </a:r>
            <a:r>
              <a:rPr lang="cs-CZ" sz="2400" dirty="0"/>
              <a:t> i </a:t>
            </a:r>
            <a:r>
              <a:rPr lang="cs-CZ" sz="2400" b="1" dirty="0"/>
              <a:t>duchovního charakteru</a:t>
            </a:r>
          </a:p>
          <a:p>
            <a:endParaRPr lang="cs-CZ" sz="2400" b="1" dirty="0"/>
          </a:p>
          <a:p>
            <a:endParaRPr lang="cs-CZ" sz="2400" b="1" dirty="0"/>
          </a:p>
        </p:txBody>
      </p:sp>
      <p:pic>
        <p:nvPicPr>
          <p:cNvPr id="4" name="Picture 2" descr="A person in a red robe">
            <a:extLst>
              <a:ext uri="{FF2B5EF4-FFF2-40B4-BE49-F238E27FC236}">
                <a16:creationId xmlns:a16="http://schemas.microsoft.com/office/drawing/2014/main" id="{4ACB6E87-0A4E-30A0-C162-EE0EC8BEA8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03" b="-8763"/>
          <a:stretch/>
        </p:blipFill>
        <p:spPr bwMode="auto">
          <a:xfrm>
            <a:off x="6756400" y="-472096"/>
            <a:ext cx="5562600" cy="819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2C40A9F3-D5A1-E846-01D2-10A7C375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768" y="516467"/>
            <a:ext cx="5918198" cy="151553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Kdo byl Wolfgang Amadeus Mozart?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309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4C31-11E4-791D-37A0-C6FB66B2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469" y="1422401"/>
            <a:ext cx="5918199" cy="4741185"/>
          </a:xfrm>
        </p:spPr>
        <p:txBody>
          <a:bodyPr>
            <a:normAutofit/>
          </a:bodyPr>
          <a:lstStyle/>
          <a:p>
            <a:r>
              <a:rPr lang="cs-CZ" sz="2400" dirty="0"/>
              <a:t>Narodil se v Salcburku jako </a:t>
            </a:r>
            <a:r>
              <a:rPr lang="cs-CZ" sz="2400" b="1" dirty="0"/>
              <a:t>syn hudebníka </a:t>
            </a:r>
            <a:r>
              <a:rPr lang="cs-CZ" sz="2400" dirty="0"/>
              <a:t>(Leopold Mozart)</a:t>
            </a:r>
          </a:p>
          <a:p>
            <a:r>
              <a:rPr lang="cs-CZ" sz="2400" dirty="0"/>
              <a:t>V </a:t>
            </a:r>
            <a:r>
              <a:rPr lang="cs-CZ" sz="2400" b="1" dirty="0"/>
              <a:t>osmi letech</a:t>
            </a:r>
            <a:r>
              <a:rPr lang="cs-CZ" sz="2400" dirty="0"/>
              <a:t> napsal </a:t>
            </a:r>
            <a:r>
              <a:rPr lang="cs-CZ" sz="2400" b="1" dirty="0"/>
              <a:t>první symfonii</a:t>
            </a:r>
          </a:p>
          <a:p>
            <a:r>
              <a:rPr lang="cs-CZ" sz="2400" dirty="0"/>
              <a:t>V </a:t>
            </a:r>
            <a:r>
              <a:rPr lang="cs-CZ" sz="2400" b="1" dirty="0"/>
              <a:t>devíti letech první operu</a:t>
            </a:r>
          </a:p>
          <a:p>
            <a:r>
              <a:rPr lang="cs-CZ" sz="2400" dirty="0"/>
              <a:t>V dětství cestoval s rodinou na hudebních turné; </a:t>
            </a:r>
            <a:r>
              <a:rPr lang="cs-CZ" sz="2400" b="1" dirty="0"/>
              <a:t>v Anglii </a:t>
            </a:r>
            <a:r>
              <a:rPr lang="cs-CZ" sz="2400" dirty="0"/>
              <a:t>se seznámil s </a:t>
            </a:r>
            <a:r>
              <a:rPr lang="cs-CZ" sz="2400" b="1" dirty="0"/>
              <a:t>Johanem</a:t>
            </a:r>
            <a:r>
              <a:rPr lang="cs-CZ" sz="2400" dirty="0"/>
              <a:t> </a:t>
            </a:r>
            <a:r>
              <a:rPr lang="cs-CZ" sz="2400" b="1" dirty="0"/>
              <a:t>Christianem</a:t>
            </a:r>
            <a:r>
              <a:rPr lang="cs-CZ" sz="2400" dirty="0"/>
              <a:t> </a:t>
            </a:r>
            <a:r>
              <a:rPr lang="cs-CZ" sz="2400" b="1" dirty="0"/>
              <a:t>Bachem</a:t>
            </a:r>
            <a:r>
              <a:rPr lang="cs-CZ" sz="2400" dirty="0"/>
              <a:t> (klavír)</a:t>
            </a:r>
          </a:p>
          <a:p>
            <a:r>
              <a:rPr lang="cs-CZ" sz="2400" dirty="0"/>
              <a:t>V </a:t>
            </a:r>
            <a:r>
              <a:rPr lang="cs-CZ" sz="2400" b="1" dirty="0"/>
              <a:t>17</a:t>
            </a:r>
            <a:r>
              <a:rPr lang="cs-CZ" sz="2400" dirty="0"/>
              <a:t> </a:t>
            </a:r>
            <a:r>
              <a:rPr lang="cs-CZ" sz="2400" b="1" dirty="0"/>
              <a:t>letech</a:t>
            </a:r>
            <a:r>
              <a:rPr lang="cs-CZ" sz="2400" dirty="0"/>
              <a:t> byl zaměstnán jako </a:t>
            </a:r>
            <a:r>
              <a:rPr lang="cs-CZ" sz="2400" b="1" dirty="0"/>
              <a:t>dvorní</a:t>
            </a:r>
            <a:r>
              <a:rPr lang="cs-CZ" sz="2400" dirty="0"/>
              <a:t> </a:t>
            </a:r>
            <a:r>
              <a:rPr lang="cs-CZ" sz="2400" b="1" dirty="0"/>
              <a:t>skladatel</a:t>
            </a:r>
            <a:r>
              <a:rPr lang="cs-CZ" sz="2400" dirty="0"/>
              <a:t> v Salcburku</a:t>
            </a:r>
          </a:p>
          <a:p>
            <a:endParaRPr lang="cs-CZ" sz="24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2C40A9F3-D5A1-E846-01D2-10A7C375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468" y="575735"/>
            <a:ext cx="5918199" cy="84666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Život Mozarta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2" descr="A person in a red robe">
            <a:extLst>
              <a:ext uri="{FF2B5EF4-FFF2-40B4-BE49-F238E27FC236}">
                <a16:creationId xmlns:a16="http://schemas.microsoft.com/office/drawing/2014/main" id="{29DAD2C3-DD11-C398-80D4-B7AE2A4BC7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03" b="-8763"/>
          <a:stretch/>
        </p:blipFill>
        <p:spPr bwMode="auto">
          <a:xfrm>
            <a:off x="-72495" y="-573695"/>
            <a:ext cx="5562600" cy="819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E35A6ADB-9E3F-407F-54AD-8E791AC15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99" y="-52963"/>
            <a:ext cx="5566304" cy="696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0855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4C31-11E4-791D-37A0-C6FB66B2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422401"/>
            <a:ext cx="5918199" cy="4741185"/>
          </a:xfrm>
        </p:spPr>
        <p:txBody>
          <a:bodyPr>
            <a:normAutofit/>
          </a:bodyPr>
          <a:lstStyle/>
          <a:p>
            <a:r>
              <a:rPr lang="cs-CZ" sz="2400" dirty="0"/>
              <a:t>Roku </a:t>
            </a:r>
            <a:r>
              <a:rPr lang="cs-CZ" sz="2400" b="1" dirty="0"/>
              <a:t>1777</a:t>
            </a:r>
            <a:r>
              <a:rPr lang="cs-CZ" sz="2400" dirty="0"/>
              <a:t> odjel s matkou na další </a:t>
            </a:r>
            <a:r>
              <a:rPr lang="cs-CZ" sz="2400" b="1" dirty="0"/>
              <a:t>turné</a:t>
            </a:r>
            <a:r>
              <a:rPr lang="cs-CZ" sz="2400" dirty="0"/>
              <a:t> po Evropě (nepodařilo se mu získat místo v </a:t>
            </a:r>
            <a:r>
              <a:rPr lang="cs-CZ" sz="2400" b="1" dirty="0"/>
              <a:t>Mannheimu</a:t>
            </a:r>
            <a:r>
              <a:rPr lang="cs-CZ" sz="2400" dirty="0"/>
              <a:t> – hudební centrum </a:t>
            </a:r>
            <a:r>
              <a:rPr lang="cs-CZ" sz="2400" dirty="0">
                <a:sym typeface="Wingdings" panose="05000000000000000000" pitchFamily="2" charset="2"/>
              </a:rPr>
              <a:t> odcestovali do </a:t>
            </a:r>
            <a:r>
              <a:rPr lang="cs-CZ" sz="2400" b="1" dirty="0">
                <a:sym typeface="Wingdings" panose="05000000000000000000" pitchFamily="2" charset="2"/>
              </a:rPr>
              <a:t>Paříže</a:t>
            </a:r>
            <a:r>
              <a:rPr lang="cs-CZ" sz="2400" dirty="0">
                <a:sym typeface="Wingdings" panose="05000000000000000000" pitchFamily="2" charset="2"/>
              </a:rPr>
              <a:t>, kde jeho </a:t>
            </a:r>
            <a:r>
              <a:rPr lang="cs-CZ" sz="2400" b="1" dirty="0">
                <a:sym typeface="Wingdings" panose="05000000000000000000" pitchFamily="2" charset="2"/>
              </a:rPr>
              <a:t>matka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b="1" dirty="0">
                <a:sym typeface="Wingdings" panose="05000000000000000000" pitchFamily="2" charset="2"/>
              </a:rPr>
              <a:t>umírá</a:t>
            </a:r>
            <a:r>
              <a:rPr lang="cs-CZ" sz="2400" dirty="0">
                <a:sym typeface="Wingdings" panose="05000000000000000000" pitchFamily="2" charset="2"/>
              </a:rPr>
              <a:t> na </a:t>
            </a:r>
            <a:r>
              <a:rPr lang="cs-CZ" sz="2400" dirty="0" err="1">
                <a:sym typeface="Wingdings" panose="05000000000000000000" pitchFamily="2" charset="2"/>
              </a:rPr>
              <a:t>tyfoidní</a:t>
            </a:r>
            <a:r>
              <a:rPr lang="cs-CZ" sz="2400" dirty="0">
                <a:sym typeface="Wingdings" panose="05000000000000000000" pitchFamily="2" charset="2"/>
              </a:rPr>
              <a:t> horečku</a:t>
            </a:r>
            <a:r>
              <a:rPr lang="cs-CZ" sz="2400" dirty="0"/>
              <a:t>)</a:t>
            </a:r>
          </a:p>
          <a:p>
            <a:r>
              <a:rPr lang="cs-CZ" sz="2400" dirty="0"/>
              <a:t>Do </a:t>
            </a:r>
            <a:r>
              <a:rPr lang="cs-CZ" sz="2400" b="1" dirty="0"/>
              <a:t>Salcburku</a:t>
            </a:r>
            <a:r>
              <a:rPr lang="cs-CZ" sz="2400" dirty="0"/>
              <a:t> se Mozart </a:t>
            </a:r>
            <a:r>
              <a:rPr lang="cs-CZ" sz="2400" b="1" dirty="0"/>
              <a:t>vrací</a:t>
            </a:r>
            <a:r>
              <a:rPr lang="cs-CZ" sz="2400" dirty="0"/>
              <a:t> </a:t>
            </a:r>
            <a:r>
              <a:rPr lang="cs-CZ" sz="2400" b="1" dirty="0"/>
              <a:t>1779</a:t>
            </a:r>
            <a:r>
              <a:rPr lang="cs-CZ" sz="2400" dirty="0"/>
              <a:t>, varhaník jako </a:t>
            </a:r>
            <a:r>
              <a:rPr lang="cs-CZ" sz="2400" b="1" dirty="0"/>
              <a:t>poddaný</a:t>
            </a:r>
            <a:r>
              <a:rPr lang="cs-CZ" sz="2400" dirty="0"/>
              <a:t> knížecího arcibiskupství </a:t>
            </a:r>
            <a:r>
              <a:rPr lang="cs-CZ" sz="2400" dirty="0">
                <a:sym typeface="Wingdings" panose="05000000000000000000" pitchFamily="2" charset="2"/>
              </a:rPr>
              <a:t> usiloval o propuštění, nakonec </a:t>
            </a:r>
            <a:r>
              <a:rPr lang="cs-CZ" sz="2400" b="1" dirty="0">
                <a:sym typeface="Wingdings" panose="05000000000000000000" pitchFamily="2" charset="2"/>
              </a:rPr>
              <a:t>uprchl</a:t>
            </a:r>
            <a:r>
              <a:rPr lang="cs-CZ" sz="2400" dirty="0">
                <a:sym typeface="Wingdings" panose="05000000000000000000" pitchFamily="2" charset="2"/>
              </a:rPr>
              <a:t> nelegálně </a:t>
            </a:r>
            <a:r>
              <a:rPr lang="cs-CZ" sz="2400" b="1" dirty="0">
                <a:sym typeface="Wingdings" panose="05000000000000000000" pitchFamily="2" charset="2"/>
              </a:rPr>
              <a:t>do</a:t>
            </a:r>
            <a:r>
              <a:rPr lang="cs-CZ" sz="2400" dirty="0">
                <a:sym typeface="Wingdings" panose="05000000000000000000" pitchFamily="2" charset="2"/>
              </a:rPr>
              <a:t> </a:t>
            </a:r>
            <a:r>
              <a:rPr lang="cs-CZ" sz="2400" b="1" dirty="0">
                <a:sym typeface="Wingdings" panose="05000000000000000000" pitchFamily="2" charset="2"/>
              </a:rPr>
              <a:t>Vídně</a:t>
            </a:r>
          </a:p>
          <a:p>
            <a:r>
              <a:rPr lang="cs-CZ" sz="2400" dirty="0">
                <a:sym typeface="Wingdings" panose="05000000000000000000" pitchFamily="2" charset="2"/>
              </a:rPr>
              <a:t>Ve </a:t>
            </a:r>
            <a:r>
              <a:rPr lang="cs-CZ" sz="2400" b="1" dirty="0">
                <a:sym typeface="Wingdings" panose="05000000000000000000" pitchFamily="2" charset="2"/>
              </a:rPr>
              <a:t>Vídni</a:t>
            </a:r>
            <a:r>
              <a:rPr lang="cs-CZ" sz="2400" dirty="0">
                <a:sym typeface="Wingdings" panose="05000000000000000000" pitchFamily="2" charset="2"/>
              </a:rPr>
              <a:t> dosahuje </a:t>
            </a:r>
            <a:r>
              <a:rPr lang="cs-CZ" sz="2400" b="1" dirty="0">
                <a:sym typeface="Wingdings" panose="05000000000000000000" pitchFamily="2" charset="2"/>
              </a:rPr>
              <a:t>vrcholu</a:t>
            </a:r>
            <a:r>
              <a:rPr lang="cs-CZ" sz="2400" dirty="0">
                <a:sym typeface="Wingdings" panose="05000000000000000000" pitchFamily="2" charset="2"/>
              </a:rPr>
              <a:t> své </a:t>
            </a:r>
            <a:r>
              <a:rPr lang="cs-CZ" sz="2400" b="1" dirty="0">
                <a:sym typeface="Wingdings" panose="05000000000000000000" pitchFamily="2" charset="2"/>
              </a:rPr>
              <a:t>tvorby</a:t>
            </a:r>
            <a:endParaRPr lang="cs-CZ" sz="2400" b="1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2C40A9F3-D5A1-E846-01D2-10A7C375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575735"/>
            <a:ext cx="5918199" cy="84666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Život Mozarta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C6E6B01B-6E05-BEC2-A3BB-074A83480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734" y="-52963"/>
            <a:ext cx="5566304" cy="696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6FCAA6B-46C9-634A-979B-6B6BA5071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734" y="-258233"/>
            <a:ext cx="6093817" cy="716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816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BD6B978-3008-8F24-BD24-326D7E4B8D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2" y="1422401"/>
          <a:ext cx="10837336" cy="472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2C40A9F3-D5A1-E846-01D2-10A7C375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575735"/>
            <a:ext cx="10837336" cy="84666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Díla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050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F06127CE-6F15-49AE-9751-398F3AC67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2C40A9F3-D5A1-E846-01D2-10A7C375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1338"/>
            <a:ext cx="5858687" cy="13321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z="7200" dirty="0"/>
              <a:t>Smrt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4C31-11E4-791D-37A0-C6FB66B2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89667"/>
            <a:ext cx="5858687" cy="4187296"/>
          </a:xfrm>
        </p:spPr>
        <p:txBody>
          <a:bodyPr>
            <a:normAutofit/>
          </a:bodyPr>
          <a:lstStyle/>
          <a:p>
            <a:r>
              <a:rPr lang="cs-CZ" sz="2400" dirty="0"/>
              <a:t>Mozart se nakazil infekční nemocí v Praze na premiéře jeho opery (</a:t>
            </a:r>
            <a:r>
              <a:rPr lang="cs-CZ" sz="2400" b="1" dirty="0"/>
              <a:t>6.9.1791</a:t>
            </a:r>
            <a:r>
              <a:rPr lang="cs-CZ" sz="2400" dirty="0"/>
              <a:t>), ale pokračoval a </a:t>
            </a:r>
            <a:r>
              <a:rPr lang="cs-CZ" sz="2400" b="1" dirty="0"/>
              <a:t>30.9.</a:t>
            </a:r>
            <a:r>
              <a:rPr lang="cs-CZ" sz="2400" dirty="0"/>
              <a:t> téhož roku uvedl </a:t>
            </a:r>
            <a:r>
              <a:rPr lang="cs-CZ" sz="2400" b="1" dirty="0"/>
              <a:t>Kouzelnou</a:t>
            </a:r>
            <a:r>
              <a:rPr lang="cs-CZ" sz="2400" dirty="0"/>
              <a:t> </a:t>
            </a:r>
            <a:r>
              <a:rPr lang="cs-CZ" sz="2400" b="1" dirty="0"/>
              <a:t>Flétnu</a:t>
            </a:r>
          </a:p>
          <a:p>
            <a:r>
              <a:rPr lang="cs-CZ" sz="2400" dirty="0"/>
              <a:t>Jeho zdravotní stav se ale natolik </a:t>
            </a:r>
            <a:r>
              <a:rPr lang="cs-CZ" sz="2400" b="1" dirty="0"/>
              <a:t>zhoršil</a:t>
            </a:r>
            <a:r>
              <a:rPr lang="cs-CZ" sz="2400" dirty="0"/>
              <a:t>, že </a:t>
            </a:r>
            <a:r>
              <a:rPr lang="cs-CZ" sz="2400" b="1" dirty="0"/>
              <a:t>20.11.</a:t>
            </a:r>
            <a:r>
              <a:rPr lang="cs-CZ" sz="2400" dirty="0"/>
              <a:t> byl odkázán pouze na lůžko, trpěl bolestmi, zvracením</a:t>
            </a:r>
          </a:p>
          <a:p>
            <a:r>
              <a:rPr lang="cs-CZ" sz="2400" dirty="0"/>
              <a:t>Umírá </a:t>
            </a:r>
            <a:r>
              <a:rPr lang="cs-CZ" sz="2400" b="1" dirty="0"/>
              <a:t>5.12.1791 </a:t>
            </a:r>
            <a:r>
              <a:rPr lang="cs-CZ" sz="2400" dirty="0"/>
              <a:t>doma ve Vídni</a:t>
            </a:r>
            <a:endParaRPr lang="cs-CZ" sz="2400" b="1" dirty="0"/>
          </a:p>
        </p:txBody>
      </p:sp>
      <p:grpSp>
        <p:nvGrpSpPr>
          <p:cNvPr id="5133" name="Group 5132">
            <a:extLst>
              <a:ext uri="{FF2B5EF4-FFF2-40B4-BE49-F238E27FC236}">
                <a16:creationId xmlns:a16="http://schemas.microsoft.com/office/drawing/2014/main" id="{CA1D068A-9BF0-4617-964A-7099003F0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3816" y="-6437"/>
            <a:ext cx="4133500" cy="6864437"/>
            <a:chOff x="7433816" y="-6437"/>
            <a:chExt cx="4133500" cy="6864437"/>
          </a:xfrm>
        </p:grpSpPr>
        <p:cxnSp>
          <p:nvCxnSpPr>
            <p:cNvPr id="5134" name="Straight Connector 5133">
              <a:extLst>
                <a:ext uri="{FF2B5EF4-FFF2-40B4-BE49-F238E27FC236}">
                  <a16:creationId xmlns:a16="http://schemas.microsoft.com/office/drawing/2014/main" id="{74F6B7C5-FA24-492E-A324-A37D3E083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9498848" y="581337"/>
              <a:ext cx="0" cy="5695397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5" name="Straight Connector 5134">
              <a:extLst>
                <a:ext uri="{FF2B5EF4-FFF2-40B4-BE49-F238E27FC236}">
                  <a16:creationId xmlns:a16="http://schemas.microsoft.com/office/drawing/2014/main" id="{3129ABF1-4CE0-48FD-8C93-7733310EB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6" name="Straight Connector 5135">
              <a:extLst>
                <a:ext uri="{FF2B5EF4-FFF2-40B4-BE49-F238E27FC236}">
                  <a16:creationId xmlns:a16="http://schemas.microsoft.com/office/drawing/2014/main" id="{4F0EC414-2415-4517-9FA3-50D3FAC16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7" name="Straight Connector 5136">
              <a:extLst>
                <a:ext uri="{FF2B5EF4-FFF2-40B4-BE49-F238E27FC236}">
                  <a16:creationId xmlns:a16="http://schemas.microsoft.com/office/drawing/2014/main" id="{D659EE85-BC19-4BD4-BC6A-E48915349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8" name="Straight Connector 5137">
              <a:extLst>
                <a:ext uri="{FF2B5EF4-FFF2-40B4-BE49-F238E27FC236}">
                  <a16:creationId xmlns:a16="http://schemas.microsoft.com/office/drawing/2014/main" id="{1712D9CB-9DAF-43F9-8311-49E3F9763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4" name="Picture 4" descr="undefined">
            <a:extLst>
              <a:ext uri="{FF2B5EF4-FFF2-40B4-BE49-F238E27FC236}">
                <a16:creationId xmlns:a16="http://schemas.microsoft.com/office/drawing/2014/main" id="{3018A165-93EA-6917-36A4-8DD04514DF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9" r="-3" b="-3"/>
          <a:stretch/>
        </p:blipFill>
        <p:spPr bwMode="auto">
          <a:xfrm>
            <a:off x="7753567" y="1419117"/>
            <a:ext cx="3522718" cy="3955759"/>
          </a:xfrm>
          <a:custGeom>
            <a:avLst/>
            <a:gdLst/>
            <a:ahLst/>
            <a:cxnLst/>
            <a:rect l="l" t="t" r="r" b="b"/>
            <a:pathLst>
              <a:path w="3401568" h="3819716">
                <a:moveTo>
                  <a:pt x="1701355" y="0"/>
                </a:moveTo>
                <a:cubicBezTo>
                  <a:pt x="2640357" y="0"/>
                  <a:pt x="3401568" y="761211"/>
                  <a:pt x="3401568" y="1700213"/>
                </a:cubicBezTo>
                <a:lnTo>
                  <a:pt x="3401568" y="2305050"/>
                </a:lnTo>
                <a:lnTo>
                  <a:pt x="3401568" y="2918476"/>
                </a:lnTo>
                <a:lnTo>
                  <a:pt x="3401568" y="2920565"/>
                </a:lnTo>
                <a:lnTo>
                  <a:pt x="3401568" y="3819716"/>
                </a:lnTo>
                <a:lnTo>
                  <a:pt x="0" y="3819716"/>
                </a:lnTo>
                <a:lnTo>
                  <a:pt x="0" y="2918476"/>
                </a:lnTo>
                <a:lnTo>
                  <a:pt x="1142" y="2918476"/>
                </a:lnTo>
                <a:lnTo>
                  <a:pt x="1142" y="1700213"/>
                </a:lnTo>
                <a:cubicBezTo>
                  <a:pt x="1142" y="761211"/>
                  <a:pt x="762353" y="0"/>
                  <a:pt x="1701355" y="0"/>
                </a:cubicBezTo>
                <a:close/>
              </a:path>
            </a:pathLst>
          </a:custGeom>
          <a:noFill/>
          <a:ln w="12700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4630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4C31-11E4-791D-37A0-C6FB66B2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422401"/>
            <a:ext cx="10837336" cy="4724399"/>
          </a:xfrm>
        </p:spPr>
        <p:txBody>
          <a:bodyPr>
            <a:normAutofit/>
          </a:bodyPr>
          <a:lstStyle/>
          <a:p>
            <a:r>
              <a:rPr lang="cs-CZ" sz="2400" dirty="0">
                <a:hlinkClick r:id="rId2"/>
              </a:rPr>
              <a:t>https://cs.wikipedia.org/wiki/Wolfgang_Amadeus_Mozart</a:t>
            </a:r>
            <a:endParaRPr lang="cs-CZ" sz="2400" dirty="0"/>
          </a:p>
          <a:p>
            <a:r>
              <a:rPr lang="cs-CZ" sz="2400" dirty="0">
                <a:hlinkClick r:id="rId3"/>
              </a:rPr>
              <a:t>https://simple.wikipedia.org/wiki/Wolfgang_Amadeus_Mozart</a:t>
            </a:r>
            <a:endParaRPr lang="cs-CZ" sz="2400" dirty="0"/>
          </a:p>
          <a:p>
            <a:r>
              <a:rPr lang="cs-CZ" sz="2400" dirty="0">
                <a:hlinkClick r:id="rId4"/>
              </a:rPr>
              <a:t>https://en.wikipedia.org/wiki/Wolfgang_Amadeus_Mozart</a:t>
            </a:r>
            <a:endParaRPr lang="cs-CZ" sz="2400" dirty="0"/>
          </a:p>
          <a:p>
            <a:r>
              <a:rPr lang="cs-CZ" sz="2400" dirty="0" err="1"/>
              <a:t>ChatGPT</a:t>
            </a:r>
            <a:r>
              <a:rPr lang="cs-CZ" sz="2400" dirty="0"/>
              <a:t> v. </a:t>
            </a:r>
            <a:r>
              <a:rPr lang="cs-CZ" sz="2400" dirty="0" err="1"/>
              <a:t>Feb</a:t>
            </a:r>
            <a:r>
              <a:rPr lang="cs-CZ" sz="2400" dirty="0"/>
              <a:t> 13</a:t>
            </a:r>
          </a:p>
          <a:p>
            <a:r>
              <a:rPr lang="cs-CZ" sz="2400" dirty="0"/>
              <a:t>Developer </a:t>
            </a:r>
            <a:r>
              <a:rPr lang="cs-CZ" sz="2400" dirty="0" err="1"/>
              <a:t>BingAI</a:t>
            </a:r>
            <a:r>
              <a:rPr lang="cs-CZ" sz="2400" dirty="0"/>
              <a:t> </a:t>
            </a:r>
            <a:r>
              <a:rPr lang="cs-CZ" sz="2400" dirty="0" err="1"/>
              <a:t>Search</a:t>
            </a:r>
            <a:endParaRPr lang="cs-CZ" sz="2400" dirty="0"/>
          </a:p>
          <a:p>
            <a:endParaRPr lang="cs-CZ" sz="2400" dirty="0"/>
          </a:p>
          <a:p>
            <a:r>
              <a:rPr lang="cs-CZ" sz="2400" dirty="0">
                <a:hlinkClick r:id="rId5"/>
              </a:rPr>
              <a:t>https://youtu.be/JTc1mDieQI8?t=923</a:t>
            </a:r>
            <a:endParaRPr lang="cs-CZ" sz="2400" dirty="0"/>
          </a:p>
          <a:p>
            <a:endParaRPr lang="cs-CZ" sz="24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2C40A9F3-D5A1-E846-01D2-10A7C375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575735"/>
            <a:ext cx="10837336" cy="84666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Zdroje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207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rc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416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AvenirNext LT Pro Medium</vt:lpstr>
      <vt:lpstr>Footlight MT Light</vt:lpstr>
      <vt:lpstr>ArchVTI</vt:lpstr>
      <vt:lpstr>Wolfgang Amadeus Mozart</vt:lpstr>
      <vt:lpstr>Kdo byl Wolfgang Amadeus Mozart?</vt:lpstr>
      <vt:lpstr>Kdo byl Wolfgang Amadeus Mozart?</vt:lpstr>
      <vt:lpstr>Život Mozarta</vt:lpstr>
      <vt:lpstr>Život Mozarta</vt:lpstr>
      <vt:lpstr>Díla</vt:lpstr>
      <vt:lpstr>Smrt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Wolfgang Amadeus Mozart</dc:title>
  <dc:creator>David Alex Čech</dc:creator>
  <cp:lastModifiedBy>David Alex Čech</cp:lastModifiedBy>
  <cp:revision>28</cp:revision>
  <dcterms:created xsi:type="dcterms:W3CDTF">2023-02-22T14:33:50Z</dcterms:created>
  <dcterms:modified xsi:type="dcterms:W3CDTF">2023-02-22T16:25:58Z</dcterms:modified>
</cp:coreProperties>
</file>