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5" r:id="rId6"/>
    <p:sldId id="266" r:id="rId7"/>
    <p:sldId id="257" r:id="rId8"/>
    <p:sldId id="26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63" autoAdjust="0"/>
  </p:normalViewPr>
  <p:slideViewPr>
    <p:cSldViewPr>
      <p:cViewPr>
        <p:scale>
          <a:sx n="100" d="100"/>
          <a:sy n="100" d="100"/>
        </p:scale>
        <p:origin x="216" y="45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A5368-CE66-4AAA-8E13-3CAD0820DE67}" type="doc">
      <dgm:prSet loTypeId="urn:microsoft.com/office/officeart/2005/8/layout/vList6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DCA920-348E-4FCE-B3F8-07F4505355C7}">
      <dgm:prSet phldrT="[Text]"/>
      <dgm:spPr/>
      <dgm:t>
        <a:bodyPr/>
        <a:lstStyle/>
        <a:p>
          <a:r>
            <a:rPr lang="en-US" dirty="0" smtClean="0"/>
            <a:t>Collect</a:t>
          </a:r>
          <a:endParaRPr lang="en-US" dirty="0"/>
        </a:p>
      </dgm:t>
    </dgm:pt>
    <dgm:pt modelId="{1141017B-49B5-4049-9B54-C46F8E672731}" type="parTrans" cxnId="{8898DA4F-65FA-4418-933F-178C6175188D}">
      <dgm:prSet/>
      <dgm:spPr/>
      <dgm:t>
        <a:bodyPr/>
        <a:lstStyle/>
        <a:p>
          <a:endParaRPr lang="en-US"/>
        </a:p>
      </dgm:t>
    </dgm:pt>
    <dgm:pt modelId="{C5D1599E-D4CB-4007-A7AC-2D4126B30DAF}" type="sibTrans" cxnId="{8898DA4F-65FA-4418-933F-178C6175188D}">
      <dgm:prSet/>
      <dgm:spPr/>
      <dgm:t>
        <a:bodyPr/>
        <a:lstStyle/>
        <a:p>
          <a:endParaRPr lang="en-US"/>
        </a:p>
      </dgm:t>
    </dgm:pt>
    <dgm:pt modelId="{BA2ECD2E-25CF-41D7-AA4C-FF531F10BD60}">
      <dgm:prSet phldrT="[Text]"/>
      <dgm:spPr/>
      <dgm:t>
        <a:bodyPr/>
        <a:lstStyle/>
        <a:p>
          <a:r>
            <a:rPr lang="en-US" dirty="0" smtClean="0"/>
            <a:t>OBD-II</a:t>
          </a:r>
          <a:endParaRPr lang="en-US" dirty="0"/>
        </a:p>
      </dgm:t>
    </dgm:pt>
    <dgm:pt modelId="{90B2367B-F167-42DD-90CD-FF4231166C59}" type="parTrans" cxnId="{2C0BD8BD-82DB-4448-9D59-23AFA688903D}">
      <dgm:prSet/>
      <dgm:spPr/>
      <dgm:t>
        <a:bodyPr/>
        <a:lstStyle/>
        <a:p>
          <a:endParaRPr lang="en-US"/>
        </a:p>
      </dgm:t>
    </dgm:pt>
    <dgm:pt modelId="{CD14116F-F4DF-4FD2-8421-498DC53B059F}" type="sibTrans" cxnId="{2C0BD8BD-82DB-4448-9D59-23AFA688903D}">
      <dgm:prSet/>
      <dgm:spPr/>
      <dgm:t>
        <a:bodyPr/>
        <a:lstStyle/>
        <a:p>
          <a:endParaRPr lang="en-US"/>
        </a:p>
      </dgm:t>
    </dgm:pt>
    <dgm:pt modelId="{B0D32B5F-AF70-4347-932D-6FA576A56BFB}">
      <dgm:prSet phldrT="[Text]"/>
      <dgm:spPr/>
      <dgm:t>
        <a:bodyPr/>
        <a:lstStyle/>
        <a:p>
          <a:r>
            <a:rPr lang="en-US" dirty="0" smtClean="0"/>
            <a:t>Sensors</a:t>
          </a:r>
          <a:endParaRPr lang="en-US" dirty="0"/>
        </a:p>
      </dgm:t>
    </dgm:pt>
    <dgm:pt modelId="{E0D90166-36C1-49DC-AA52-96ADD362CE69}" type="parTrans" cxnId="{41D6164D-5C63-4E9A-93B1-E70790CECE83}">
      <dgm:prSet/>
      <dgm:spPr/>
      <dgm:t>
        <a:bodyPr/>
        <a:lstStyle/>
        <a:p>
          <a:endParaRPr lang="en-US"/>
        </a:p>
      </dgm:t>
    </dgm:pt>
    <dgm:pt modelId="{AF82C57C-58D7-4DA5-A54B-DCF6E268B143}" type="sibTrans" cxnId="{41D6164D-5C63-4E9A-93B1-E70790CECE83}">
      <dgm:prSet/>
      <dgm:spPr/>
      <dgm:t>
        <a:bodyPr/>
        <a:lstStyle/>
        <a:p>
          <a:endParaRPr lang="en-US"/>
        </a:p>
      </dgm:t>
    </dgm:pt>
    <dgm:pt modelId="{6767FEEA-A41C-4F8F-BC36-47BBFDA8BB38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B56C6B09-1A0C-43E8-A4A8-19C2D997EF1E}" type="parTrans" cxnId="{3C943B92-BD09-4EA5-BD75-4B7175CB33BD}">
      <dgm:prSet/>
      <dgm:spPr/>
      <dgm:t>
        <a:bodyPr/>
        <a:lstStyle/>
        <a:p>
          <a:endParaRPr lang="en-US"/>
        </a:p>
      </dgm:t>
    </dgm:pt>
    <dgm:pt modelId="{8FE13AE7-07F7-4BCF-8087-E1EDC1E04081}" type="sibTrans" cxnId="{3C943B92-BD09-4EA5-BD75-4B7175CB33BD}">
      <dgm:prSet/>
      <dgm:spPr/>
      <dgm:t>
        <a:bodyPr/>
        <a:lstStyle/>
        <a:p>
          <a:endParaRPr lang="en-US"/>
        </a:p>
      </dgm:t>
    </dgm:pt>
    <dgm:pt modelId="{11E56366-A10D-4152-BFEB-E39BB0754DE1}">
      <dgm:prSet phldrT="[Text]"/>
      <dgm:spPr/>
      <dgm:t>
        <a:bodyPr/>
        <a:lstStyle/>
        <a:p>
          <a:r>
            <a:rPr lang="en-US" dirty="0" smtClean="0"/>
            <a:t>GSM/</a:t>
          </a:r>
          <a:r>
            <a:rPr lang="en-US" dirty="0" err="1" smtClean="0"/>
            <a:t>WiFi</a:t>
          </a:r>
          <a:endParaRPr lang="en-US" dirty="0"/>
        </a:p>
      </dgm:t>
    </dgm:pt>
    <dgm:pt modelId="{5F07781A-83F7-4E84-A787-ACDEAFF8948A}" type="parTrans" cxnId="{A6BEED6E-BD58-45CC-9502-B9F9370F07CB}">
      <dgm:prSet/>
      <dgm:spPr/>
      <dgm:t>
        <a:bodyPr/>
        <a:lstStyle/>
        <a:p>
          <a:endParaRPr lang="en-US"/>
        </a:p>
      </dgm:t>
    </dgm:pt>
    <dgm:pt modelId="{C3D0B980-40EA-4733-8AE6-3C2DD98DC55C}" type="sibTrans" cxnId="{A6BEED6E-BD58-45CC-9502-B9F9370F07CB}">
      <dgm:prSet/>
      <dgm:spPr/>
      <dgm:t>
        <a:bodyPr/>
        <a:lstStyle/>
        <a:p>
          <a:endParaRPr lang="en-US"/>
        </a:p>
      </dgm:t>
    </dgm:pt>
    <dgm:pt modelId="{7BFFEA46-A55A-4990-86A1-AD29D4CEF76D}">
      <dgm:prSet phldrT="[Text]"/>
      <dgm:spPr/>
      <dgm:t>
        <a:bodyPr/>
        <a:lstStyle/>
        <a:p>
          <a:r>
            <a:rPr lang="en-US" dirty="0" smtClean="0"/>
            <a:t>Cloud/Server</a:t>
          </a:r>
          <a:endParaRPr lang="en-US" dirty="0"/>
        </a:p>
      </dgm:t>
    </dgm:pt>
    <dgm:pt modelId="{524667D2-D3EF-4A69-B87B-AE6536E5481C}" type="parTrans" cxnId="{7D01C9E7-C5DA-4F9C-8075-DE309CF3CD5B}">
      <dgm:prSet/>
      <dgm:spPr/>
      <dgm:t>
        <a:bodyPr/>
        <a:lstStyle/>
        <a:p>
          <a:endParaRPr lang="en-US"/>
        </a:p>
      </dgm:t>
    </dgm:pt>
    <dgm:pt modelId="{1781E6AA-A05F-40C7-9CF3-AFE853F16999}" type="sibTrans" cxnId="{7D01C9E7-C5DA-4F9C-8075-DE309CF3CD5B}">
      <dgm:prSet/>
      <dgm:spPr/>
      <dgm:t>
        <a:bodyPr/>
        <a:lstStyle/>
        <a:p>
          <a:endParaRPr lang="en-US"/>
        </a:p>
      </dgm:t>
    </dgm:pt>
    <dgm:pt modelId="{6ED4EBD9-47BD-443A-B8C4-4136AE7528B7}">
      <dgm:prSet phldrT="[Text]"/>
      <dgm:spPr/>
      <dgm:t>
        <a:bodyPr/>
        <a:lstStyle/>
        <a:p>
          <a:r>
            <a:rPr lang="en-US" dirty="0" smtClean="0"/>
            <a:t>Use</a:t>
          </a:r>
          <a:endParaRPr lang="en-US" dirty="0"/>
        </a:p>
      </dgm:t>
    </dgm:pt>
    <dgm:pt modelId="{57B7180E-1CA6-41D0-8755-DD91FC73BEFF}" type="parTrans" cxnId="{7FC8169B-892E-4EB1-9433-6568D7184DE7}">
      <dgm:prSet/>
      <dgm:spPr/>
      <dgm:t>
        <a:bodyPr/>
        <a:lstStyle/>
        <a:p>
          <a:endParaRPr lang="en-US"/>
        </a:p>
      </dgm:t>
    </dgm:pt>
    <dgm:pt modelId="{E5711AC9-72FC-4A8C-878F-AF249785DDC7}" type="sibTrans" cxnId="{7FC8169B-892E-4EB1-9433-6568D7184DE7}">
      <dgm:prSet/>
      <dgm:spPr/>
      <dgm:t>
        <a:bodyPr/>
        <a:lstStyle/>
        <a:p>
          <a:endParaRPr lang="en-US"/>
        </a:p>
      </dgm:t>
    </dgm:pt>
    <dgm:pt modelId="{39FD72A7-BCCF-4F1D-8347-E4BD03D88D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D0189275-4F18-4A48-801A-C405879A793F}" type="parTrans" cxnId="{638EC41B-624D-4D45-8046-5F8E53F4A67B}">
      <dgm:prSet/>
      <dgm:spPr/>
      <dgm:t>
        <a:bodyPr/>
        <a:lstStyle/>
        <a:p>
          <a:endParaRPr lang="en-US"/>
        </a:p>
      </dgm:t>
    </dgm:pt>
    <dgm:pt modelId="{0DE251ED-6377-4835-9689-72248EC2B770}" type="sibTrans" cxnId="{638EC41B-624D-4D45-8046-5F8E53F4A67B}">
      <dgm:prSet/>
      <dgm:spPr/>
      <dgm:t>
        <a:bodyPr/>
        <a:lstStyle/>
        <a:p>
          <a:endParaRPr lang="en-US"/>
        </a:p>
      </dgm:t>
    </dgm:pt>
    <dgm:pt modelId="{35205485-7232-4A32-95A1-B6DFCF2D92C6}">
      <dgm:prSet phldrT="[Text]"/>
      <dgm:spPr/>
      <dgm:t>
        <a:bodyPr/>
        <a:lstStyle/>
        <a:p>
          <a:r>
            <a:rPr lang="en-US" dirty="0" smtClean="0"/>
            <a:t>React</a:t>
          </a:r>
          <a:endParaRPr lang="en-US" dirty="0"/>
        </a:p>
      </dgm:t>
    </dgm:pt>
    <dgm:pt modelId="{FC80B4AB-86D9-4B2C-A548-1329303E33C7}" type="parTrans" cxnId="{7367A0FC-3E3D-4DE4-A441-478A8A551BC6}">
      <dgm:prSet/>
      <dgm:spPr/>
      <dgm:t>
        <a:bodyPr/>
        <a:lstStyle/>
        <a:p>
          <a:endParaRPr lang="en-US"/>
        </a:p>
      </dgm:t>
    </dgm:pt>
    <dgm:pt modelId="{BC304241-05BA-41A0-92BA-BE8578F21FE3}" type="sibTrans" cxnId="{7367A0FC-3E3D-4DE4-A441-478A8A551BC6}">
      <dgm:prSet/>
      <dgm:spPr/>
      <dgm:t>
        <a:bodyPr/>
        <a:lstStyle/>
        <a:p>
          <a:endParaRPr lang="en-US"/>
        </a:p>
      </dgm:t>
    </dgm:pt>
    <dgm:pt modelId="{3B250CEC-4C99-445A-BDBD-1C30A7F98B79}" type="pres">
      <dgm:prSet presAssocID="{EC0A5368-CE66-4AAA-8E13-3CAD0820DE67}" presName="Name0" presStyleCnt="0">
        <dgm:presLayoutVars>
          <dgm:dir/>
          <dgm:animLvl val="lvl"/>
          <dgm:resizeHandles/>
        </dgm:presLayoutVars>
      </dgm:prSet>
      <dgm:spPr/>
    </dgm:pt>
    <dgm:pt modelId="{536653DB-DC34-4D5F-A1D8-89371119EBB3}" type="pres">
      <dgm:prSet presAssocID="{8BDCA920-348E-4FCE-B3F8-07F4505355C7}" presName="linNode" presStyleCnt="0"/>
      <dgm:spPr/>
    </dgm:pt>
    <dgm:pt modelId="{A6AC5E3C-CD8A-4B29-BCAC-971EFE8C37A4}" type="pres">
      <dgm:prSet presAssocID="{8BDCA920-348E-4FCE-B3F8-07F4505355C7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ADFF7-7DB6-417B-8411-AFA179C48086}" type="pres">
      <dgm:prSet presAssocID="{8BDCA920-348E-4FCE-B3F8-07F4505355C7}" presName="childShp" presStyleLbl="bgAccFollowNode1" presStyleIdx="0" presStyleCnt="3">
        <dgm:presLayoutVars>
          <dgm:bulletEnabled val="1"/>
        </dgm:presLayoutVars>
      </dgm:prSet>
      <dgm:spPr/>
    </dgm:pt>
    <dgm:pt modelId="{6CF507F6-FAED-4F79-8600-A47FA82BDD29}" type="pres">
      <dgm:prSet presAssocID="{C5D1599E-D4CB-4007-A7AC-2D4126B30DAF}" presName="spacing" presStyleCnt="0"/>
      <dgm:spPr/>
    </dgm:pt>
    <dgm:pt modelId="{B3A4A7AD-0C0B-4E4B-9C1A-59BC465FDCA2}" type="pres">
      <dgm:prSet presAssocID="{6767FEEA-A41C-4F8F-BC36-47BBFDA8BB38}" presName="linNode" presStyleCnt="0"/>
      <dgm:spPr/>
    </dgm:pt>
    <dgm:pt modelId="{21EBC98B-FC60-49AD-972F-E284191A2551}" type="pres">
      <dgm:prSet presAssocID="{6767FEEA-A41C-4F8F-BC36-47BBFDA8BB38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4CFD7-8AD1-47CE-95C8-3847619CAA55}" type="pres">
      <dgm:prSet presAssocID="{6767FEEA-A41C-4F8F-BC36-47BBFDA8BB38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C098D-75E3-4DC4-A6A8-F6DD49196FDE}" type="pres">
      <dgm:prSet presAssocID="{8FE13AE7-07F7-4BCF-8087-E1EDC1E04081}" presName="spacing" presStyleCnt="0"/>
      <dgm:spPr/>
    </dgm:pt>
    <dgm:pt modelId="{8B7F9CD5-B7F1-4063-BE4C-488337348116}" type="pres">
      <dgm:prSet presAssocID="{6ED4EBD9-47BD-443A-B8C4-4136AE7528B7}" presName="linNode" presStyleCnt="0"/>
      <dgm:spPr/>
    </dgm:pt>
    <dgm:pt modelId="{1FBFA9E4-F00D-4FCD-B1DE-99BA372CC9C6}" type="pres">
      <dgm:prSet presAssocID="{6ED4EBD9-47BD-443A-B8C4-4136AE7528B7}" presName="parentShp" presStyleLbl="node1" presStyleIdx="2" presStyleCnt="3">
        <dgm:presLayoutVars>
          <dgm:bulletEnabled val="1"/>
        </dgm:presLayoutVars>
      </dgm:prSet>
      <dgm:spPr/>
    </dgm:pt>
    <dgm:pt modelId="{5CDA25ED-190A-4E25-84E0-AAAE8B3F19AB}" type="pres">
      <dgm:prSet presAssocID="{6ED4EBD9-47BD-443A-B8C4-4136AE7528B7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813C-5F09-48A1-8835-78C42436F3F9}" type="presOf" srcId="{6ED4EBD9-47BD-443A-B8C4-4136AE7528B7}" destId="{1FBFA9E4-F00D-4FCD-B1DE-99BA372CC9C6}" srcOrd="0" destOrd="0" presId="urn:microsoft.com/office/officeart/2005/8/layout/vList6"/>
    <dgm:cxn modelId="{2C0BD8BD-82DB-4448-9D59-23AFA688903D}" srcId="{8BDCA920-348E-4FCE-B3F8-07F4505355C7}" destId="{BA2ECD2E-25CF-41D7-AA4C-FF531F10BD60}" srcOrd="0" destOrd="0" parTransId="{90B2367B-F167-42DD-90CD-FF4231166C59}" sibTransId="{CD14116F-F4DF-4FD2-8421-498DC53B059F}"/>
    <dgm:cxn modelId="{31519FB3-7011-4790-807A-1ADA320D6FC8}" type="presOf" srcId="{EC0A5368-CE66-4AAA-8E13-3CAD0820DE67}" destId="{3B250CEC-4C99-445A-BDBD-1C30A7F98B79}" srcOrd="0" destOrd="0" presId="urn:microsoft.com/office/officeart/2005/8/layout/vList6"/>
    <dgm:cxn modelId="{FA437075-E9E7-460E-9B8C-2B44451F8DC1}" type="presOf" srcId="{BA2ECD2E-25CF-41D7-AA4C-FF531F10BD60}" destId="{9BBADFF7-7DB6-417B-8411-AFA179C48086}" srcOrd="0" destOrd="0" presId="urn:microsoft.com/office/officeart/2005/8/layout/vList6"/>
    <dgm:cxn modelId="{3C943B92-BD09-4EA5-BD75-4B7175CB33BD}" srcId="{EC0A5368-CE66-4AAA-8E13-3CAD0820DE67}" destId="{6767FEEA-A41C-4F8F-BC36-47BBFDA8BB38}" srcOrd="1" destOrd="0" parTransId="{B56C6B09-1A0C-43E8-A4A8-19C2D997EF1E}" sibTransId="{8FE13AE7-07F7-4BCF-8087-E1EDC1E04081}"/>
    <dgm:cxn modelId="{583DE1C0-52D8-4463-93A8-E8D4E8B71490}" type="presOf" srcId="{6767FEEA-A41C-4F8F-BC36-47BBFDA8BB38}" destId="{21EBC98B-FC60-49AD-972F-E284191A2551}" srcOrd="0" destOrd="0" presId="urn:microsoft.com/office/officeart/2005/8/layout/vList6"/>
    <dgm:cxn modelId="{638EC41B-624D-4D45-8046-5F8E53F4A67B}" srcId="{6ED4EBD9-47BD-443A-B8C4-4136AE7528B7}" destId="{39FD72A7-BCCF-4F1D-8347-E4BD03D88DF8}" srcOrd="0" destOrd="0" parTransId="{D0189275-4F18-4A48-801A-C405879A793F}" sibTransId="{0DE251ED-6377-4835-9689-72248EC2B770}"/>
    <dgm:cxn modelId="{A6BEED6E-BD58-45CC-9502-B9F9370F07CB}" srcId="{6767FEEA-A41C-4F8F-BC36-47BBFDA8BB38}" destId="{11E56366-A10D-4152-BFEB-E39BB0754DE1}" srcOrd="0" destOrd="0" parTransId="{5F07781A-83F7-4E84-A787-ACDEAFF8948A}" sibTransId="{C3D0B980-40EA-4733-8AE6-3C2DD98DC55C}"/>
    <dgm:cxn modelId="{66308EEE-32EE-4292-8CF4-3A8436A5FB1E}" type="presOf" srcId="{11E56366-A10D-4152-BFEB-E39BB0754DE1}" destId="{FDC4CFD7-8AD1-47CE-95C8-3847619CAA55}" srcOrd="0" destOrd="0" presId="urn:microsoft.com/office/officeart/2005/8/layout/vList6"/>
    <dgm:cxn modelId="{8898DA4F-65FA-4418-933F-178C6175188D}" srcId="{EC0A5368-CE66-4AAA-8E13-3CAD0820DE67}" destId="{8BDCA920-348E-4FCE-B3F8-07F4505355C7}" srcOrd="0" destOrd="0" parTransId="{1141017B-49B5-4049-9B54-C46F8E672731}" sibTransId="{C5D1599E-D4CB-4007-A7AC-2D4126B30DAF}"/>
    <dgm:cxn modelId="{7FC8169B-892E-4EB1-9433-6568D7184DE7}" srcId="{EC0A5368-CE66-4AAA-8E13-3CAD0820DE67}" destId="{6ED4EBD9-47BD-443A-B8C4-4136AE7528B7}" srcOrd="2" destOrd="0" parTransId="{57B7180E-1CA6-41D0-8755-DD91FC73BEFF}" sibTransId="{E5711AC9-72FC-4A8C-878F-AF249785DDC7}"/>
    <dgm:cxn modelId="{41D6164D-5C63-4E9A-93B1-E70790CECE83}" srcId="{8BDCA920-348E-4FCE-B3F8-07F4505355C7}" destId="{B0D32B5F-AF70-4347-932D-6FA576A56BFB}" srcOrd="1" destOrd="0" parTransId="{E0D90166-36C1-49DC-AA52-96ADD362CE69}" sibTransId="{AF82C57C-58D7-4DA5-A54B-DCF6E268B143}"/>
    <dgm:cxn modelId="{7367A0FC-3E3D-4DE4-A441-478A8A551BC6}" srcId="{6ED4EBD9-47BD-443A-B8C4-4136AE7528B7}" destId="{35205485-7232-4A32-95A1-B6DFCF2D92C6}" srcOrd="1" destOrd="0" parTransId="{FC80B4AB-86D9-4B2C-A548-1329303E33C7}" sibTransId="{BC304241-05BA-41A0-92BA-BE8578F21FE3}"/>
    <dgm:cxn modelId="{195143D1-22FB-44FC-A226-CF13FD1D9E9E}" type="presOf" srcId="{7BFFEA46-A55A-4990-86A1-AD29D4CEF76D}" destId="{FDC4CFD7-8AD1-47CE-95C8-3847619CAA55}" srcOrd="0" destOrd="1" presId="urn:microsoft.com/office/officeart/2005/8/layout/vList6"/>
    <dgm:cxn modelId="{4A17A9B5-C99F-4F04-94C4-492F14A6318A}" type="presOf" srcId="{B0D32B5F-AF70-4347-932D-6FA576A56BFB}" destId="{9BBADFF7-7DB6-417B-8411-AFA179C48086}" srcOrd="0" destOrd="1" presId="urn:microsoft.com/office/officeart/2005/8/layout/vList6"/>
    <dgm:cxn modelId="{A6EEC571-8ED2-4A4F-B97F-A2CF65A25188}" type="presOf" srcId="{8BDCA920-348E-4FCE-B3F8-07F4505355C7}" destId="{A6AC5E3C-CD8A-4B29-BCAC-971EFE8C37A4}" srcOrd="0" destOrd="0" presId="urn:microsoft.com/office/officeart/2005/8/layout/vList6"/>
    <dgm:cxn modelId="{59D246AE-CDEA-47D9-9FAA-BE521E1C47DA}" type="presOf" srcId="{35205485-7232-4A32-95A1-B6DFCF2D92C6}" destId="{5CDA25ED-190A-4E25-84E0-AAAE8B3F19AB}" srcOrd="0" destOrd="1" presId="urn:microsoft.com/office/officeart/2005/8/layout/vList6"/>
    <dgm:cxn modelId="{F7E832C2-89DA-43F6-9443-527AA5649031}" type="presOf" srcId="{39FD72A7-BCCF-4F1D-8347-E4BD03D88DF8}" destId="{5CDA25ED-190A-4E25-84E0-AAAE8B3F19AB}" srcOrd="0" destOrd="0" presId="urn:microsoft.com/office/officeart/2005/8/layout/vList6"/>
    <dgm:cxn modelId="{7D01C9E7-C5DA-4F9C-8075-DE309CF3CD5B}" srcId="{6767FEEA-A41C-4F8F-BC36-47BBFDA8BB38}" destId="{7BFFEA46-A55A-4990-86A1-AD29D4CEF76D}" srcOrd="1" destOrd="0" parTransId="{524667D2-D3EF-4A69-B87B-AE6536E5481C}" sibTransId="{1781E6AA-A05F-40C7-9CF3-AFE853F16999}"/>
    <dgm:cxn modelId="{D41C647C-6D99-43B4-929E-62F984884872}" type="presParOf" srcId="{3B250CEC-4C99-445A-BDBD-1C30A7F98B79}" destId="{536653DB-DC34-4D5F-A1D8-89371119EBB3}" srcOrd="0" destOrd="0" presId="urn:microsoft.com/office/officeart/2005/8/layout/vList6"/>
    <dgm:cxn modelId="{1E31B8A2-AF1F-4A98-81C8-AFA10B602A41}" type="presParOf" srcId="{536653DB-DC34-4D5F-A1D8-89371119EBB3}" destId="{A6AC5E3C-CD8A-4B29-BCAC-971EFE8C37A4}" srcOrd="0" destOrd="0" presId="urn:microsoft.com/office/officeart/2005/8/layout/vList6"/>
    <dgm:cxn modelId="{ADE55EC2-7B6F-4801-B680-B46CB329032C}" type="presParOf" srcId="{536653DB-DC34-4D5F-A1D8-89371119EBB3}" destId="{9BBADFF7-7DB6-417B-8411-AFA179C48086}" srcOrd="1" destOrd="0" presId="urn:microsoft.com/office/officeart/2005/8/layout/vList6"/>
    <dgm:cxn modelId="{BB2E5899-81C9-4CC7-B604-BB29BC6526E3}" type="presParOf" srcId="{3B250CEC-4C99-445A-BDBD-1C30A7F98B79}" destId="{6CF507F6-FAED-4F79-8600-A47FA82BDD29}" srcOrd="1" destOrd="0" presId="urn:microsoft.com/office/officeart/2005/8/layout/vList6"/>
    <dgm:cxn modelId="{125DECBD-7620-4989-9873-234E30200EEE}" type="presParOf" srcId="{3B250CEC-4C99-445A-BDBD-1C30A7F98B79}" destId="{B3A4A7AD-0C0B-4E4B-9C1A-59BC465FDCA2}" srcOrd="2" destOrd="0" presId="urn:microsoft.com/office/officeart/2005/8/layout/vList6"/>
    <dgm:cxn modelId="{6F921EF5-163C-455E-BBE2-33272C46783D}" type="presParOf" srcId="{B3A4A7AD-0C0B-4E4B-9C1A-59BC465FDCA2}" destId="{21EBC98B-FC60-49AD-972F-E284191A2551}" srcOrd="0" destOrd="0" presId="urn:microsoft.com/office/officeart/2005/8/layout/vList6"/>
    <dgm:cxn modelId="{102E8CEF-5FFC-4EB8-ABDD-BEACE1A3D6A8}" type="presParOf" srcId="{B3A4A7AD-0C0B-4E4B-9C1A-59BC465FDCA2}" destId="{FDC4CFD7-8AD1-47CE-95C8-3847619CAA55}" srcOrd="1" destOrd="0" presId="urn:microsoft.com/office/officeart/2005/8/layout/vList6"/>
    <dgm:cxn modelId="{BB2FAE87-8FE7-4545-856C-CB717E3B2A32}" type="presParOf" srcId="{3B250CEC-4C99-445A-BDBD-1C30A7F98B79}" destId="{323C098D-75E3-4DC4-A6A8-F6DD49196FDE}" srcOrd="3" destOrd="0" presId="urn:microsoft.com/office/officeart/2005/8/layout/vList6"/>
    <dgm:cxn modelId="{A33D75F8-A9A3-4E11-9733-2E73ACF5CC06}" type="presParOf" srcId="{3B250CEC-4C99-445A-BDBD-1C30A7F98B79}" destId="{8B7F9CD5-B7F1-4063-BE4C-488337348116}" srcOrd="4" destOrd="0" presId="urn:microsoft.com/office/officeart/2005/8/layout/vList6"/>
    <dgm:cxn modelId="{B3C20E76-3621-4150-829C-87EC58C27024}" type="presParOf" srcId="{8B7F9CD5-B7F1-4063-BE4C-488337348116}" destId="{1FBFA9E4-F00D-4FCD-B1DE-99BA372CC9C6}" srcOrd="0" destOrd="0" presId="urn:microsoft.com/office/officeart/2005/8/layout/vList6"/>
    <dgm:cxn modelId="{CD620B54-5107-4198-920C-3AD02A18DB5E}" type="presParOf" srcId="{8B7F9CD5-B7F1-4063-BE4C-488337348116}" destId="{5CDA25ED-190A-4E25-84E0-AAAE8B3F19A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ADFF7-7DB6-417B-8411-AFA179C48086}">
      <dsp:nvSpPr>
        <dsp:cNvPr id="0" name=""/>
        <dsp:cNvSpPr/>
      </dsp:nvSpPr>
      <dsp:spPr>
        <a:xfrm>
          <a:off x="2267584" y="0"/>
          <a:ext cx="3401377" cy="12620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OBD-II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Sensors</a:t>
          </a:r>
          <a:endParaRPr lang="en-US" sz="2300" kern="1200" dirty="0"/>
        </a:p>
      </dsp:txBody>
      <dsp:txXfrm>
        <a:off x="2267584" y="157758"/>
        <a:ext cx="2928104" cy="946546"/>
      </dsp:txXfrm>
    </dsp:sp>
    <dsp:sp modelId="{A6AC5E3C-CD8A-4B29-BCAC-971EFE8C37A4}">
      <dsp:nvSpPr>
        <dsp:cNvPr id="0" name=""/>
        <dsp:cNvSpPr/>
      </dsp:nvSpPr>
      <dsp:spPr>
        <a:xfrm>
          <a:off x="0" y="0"/>
          <a:ext cx="2267584" cy="12620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0000"/>
                <a:satMod val="115000"/>
              </a:schemeClr>
              <a:schemeClr val="accent2">
                <a:hueOff val="0"/>
                <a:satOff val="0"/>
                <a:lumOff val="0"/>
                <a:alphaOff val="0"/>
                <a:tint val="34000"/>
              </a:schemeClr>
            </a:duotone>
          </a:blip>
          <a:tile tx="0" ty="0" sx="60000" sy="59000" flip="none" algn="b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Collect</a:t>
          </a:r>
          <a:endParaRPr lang="en-US" sz="3800" kern="1200" dirty="0"/>
        </a:p>
      </dsp:txBody>
      <dsp:txXfrm>
        <a:off x="61609" y="61609"/>
        <a:ext cx="2144366" cy="1138844"/>
      </dsp:txXfrm>
    </dsp:sp>
    <dsp:sp modelId="{FDC4CFD7-8AD1-47CE-95C8-3847619CAA55}">
      <dsp:nvSpPr>
        <dsp:cNvPr id="0" name=""/>
        <dsp:cNvSpPr/>
      </dsp:nvSpPr>
      <dsp:spPr>
        <a:xfrm>
          <a:off x="2267584" y="1388268"/>
          <a:ext cx="3401377" cy="12620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3209462"/>
            <a:satOff val="-5363"/>
            <a:lumOff val="-49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209462"/>
              <a:satOff val="-5363"/>
              <a:lumOff val="-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GSM/</a:t>
          </a:r>
          <a:r>
            <a:rPr lang="en-US" sz="2300" kern="1200" dirty="0" err="1" smtClean="0"/>
            <a:t>WiFi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Cloud/Server</a:t>
          </a:r>
          <a:endParaRPr lang="en-US" sz="2300" kern="1200" dirty="0"/>
        </a:p>
      </dsp:txBody>
      <dsp:txXfrm>
        <a:off x="2267584" y="1546026"/>
        <a:ext cx="2928104" cy="946546"/>
      </dsp:txXfrm>
    </dsp:sp>
    <dsp:sp modelId="{21EBC98B-FC60-49AD-972F-E284191A2551}">
      <dsp:nvSpPr>
        <dsp:cNvPr id="0" name=""/>
        <dsp:cNvSpPr/>
      </dsp:nvSpPr>
      <dsp:spPr>
        <a:xfrm>
          <a:off x="0" y="1388268"/>
          <a:ext cx="2267584" cy="12620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3277702"/>
                <a:satOff val="-3888"/>
                <a:lumOff val="-2059"/>
                <a:alphaOff val="0"/>
                <a:shade val="30000"/>
                <a:satMod val="115000"/>
              </a:schemeClr>
              <a:schemeClr val="accent2">
                <a:hueOff val="-3277702"/>
                <a:satOff val="-3888"/>
                <a:lumOff val="-2059"/>
                <a:alphaOff val="0"/>
                <a:tint val="34000"/>
              </a:schemeClr>
            </a:duotone>
          </a:blip>
          <a:tile tx="0" ty="0" sx="60000" sy="59000" flip="none" algn="b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Upload</a:t>
          </a:r>
        </a:p>
      </dsp:txBody>
      <dsp:txXfrm>
        <a:off x="61609" y="1449877"/>
        <a:ext cx="2144366" cy="1138844"/>
      </dsp:txXfrm>
    </dsp:sp>
    <dsp:sp modelId="{5CDA25ED-190A-4E25-84E0-AAAE8B3F19AB}">
      <dsp:nvSpPr>
        <dsp:cNvPr id="0" name=""/>
        <dsp:cNvSpPr/>
      </dsp:nvSpPr>
      <dsp:spPr>
        <a:xfrm>
          <a:off x="2267584" y="2776537"/>
          <a:ext cx="3401377" cy="12620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Analyze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React</a:t>
          </a:r>
          <a:endParaRPr lang="en-US" sz="2300" kern="1200" dirty="0"/>
        </a:p>
      </dsp:txBody>
      <dsp:txXfrm>
        <a:off x="2267584" y="2934295"/>
        <a:ext cx="2928104" cy="946546"/>
      </dsp:txXfrm>
    </dsp:sp>
    <dsp:sp modelId="{1FBFA9E4-F00D-4FCD-B1DE-99BA372CC9C6}">
      <dsp:nvSpPr>
        <dsp:cNvPr id="0" name=""/>
        <dsp:cNvSpPr/>
      </dsp:nvSpPr>
      <dsp:spPr>
        <a:xfrm>
          <a:off x="0" y="2776537"/>
          <a:ext cx="2267584" cy="126206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6555403"/>
                <a:satOff val="-7776"/>
                <a:lumOff val="-4117"/>
                <a:alphaOff val="0"/>
                <a:shade val="30000"/>
                <a:satMod val="115000"/>
              </a:schemeClr>
              <a:schemeClr val="accent2">
                <a:hueOff val="-6555403"/>
                <a:satOff val="-7776"/>
                <a:lumOff val="-4117"/>
                <a:alphaOff val="0"/>
                <a:tint val="34000"/>
              </a:schemeClr>
            </a:duotone>
          </a:blip>
          <a:tile tx="0" ty="0" sx="60000" sy="59000" flip="none" algn="b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Use</a:t>
          </a:r>
          <a:endParaRPr lang="en-US" sz="3800" kern="1200" dirty="0"/>
        </a:p>
      </dsp:txBody>
      <dsp:txXfrm>
        <a:off x="61609" y="2838146"/>
        <a:ext cx="2144366" cy="1138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n.li/" TargetMode="External"/><Relationship Id="rId2" Type="http://schemas.openxmlformats.org/officeDocument/2006/relationships/hyperlink" Target="https://www.automatic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nerali.sk/produkty/auto/sos-partner/" TargetMode="External"/><Relationship Id="rId4" Type="http://schemas.openxmlformats.org/officeDocument/2006/relationships/hyperlink" Target="https://www.moj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ur-lex.europa.eu/LexUriServ/LexUriServ.do?uri=CONSLEG:1998L0069:19981228:EN:PDF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uto-diagnostics.info/pdf/canbus-analysis-en.pdf" TargetMode="External"/><Relationship Id="rId3" Type="http://schemas.openxmlformats.org/officeDocument/2006/relationships/hyperlink" Target="http://searchbusinessanalytics.techtarget.com/essentialguide/IoT-analytics-guide-Understanding-Internet-of-Things-data" TargetMode="External"/><Relationship Id="rId7" Type="http://schemas.openxmlformats.org/officeDocument/2006/relationships/hyperlink" Target="http://sourceforge.net/projects/pyobd2/" TargetMode="External"/><Relationship Id="rId2" Type="http://schemas.openxmlformats.org/officeDocument/2006/relationships/hyperlink" Target="https://www-ssl.intel.com/content/www/us/en/internet-of-things/infographics/guide-to-iot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bartek/pyobd-pi" TargetMode="External"/><Relationship Id="rId5" Type="http://schemas.openxmlformats.org/officeDocument/2006/relationships/hyperlink" Target="http://www.obdtester.com/docsResults" TargetMode="External"/><Relationship Id="rId10" Type="http://schemas.openxmlformats.org/officeDocument/2006/relationships/hyperlink" Target="http://searchbusinessanalytics.techtarget.com/essentialguide/Guide-to-big-data-analytics-tools-trends-and-best-practices" TargetMode="External"/><Relationship Id="rId4" Type="http://schemas.openxmlformats.org/officeDocument/2006/relationships/hyperlink" Target="http://www.computerweekly.com/essentialguide/A-CIOs-guide-to-the-Internet-of-Things-IoT" TargetMode="External"/><Relationship Id="rId9" Type="http://schemas.openxmlformats.org/officeDocument/2006/relationships/hyperlink" Target="https://www.raspberrypi.org/documenta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Dávid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Kőszeghy</a:t>
            </a: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Bachelor Thesis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2015/11/25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supervisor: </a:t>
            </a:r>
            <a:r>
              <a:rPr lang="en-US" dirty="0" err="1"/>
              <a:t>RNDr</a:t>
            </a:r>
            <a:r>
              <a:rPr lang="en-US" dirty="0"/>
              <a:t>. </a:t>
            </a:r>
            <a:r>
              <a:rPr lang="en-US" dirty="0" err="1"/>
              <a:t>Jozef</a:t>
            </a:r>
            <a:r>
              <a:rPr lang="en-US" dirty="0"/>
              <a:t> </a:t>
            </a:r>
            <a:r>
              <a:rPr lang="en-US" dirty="0" err="1"/>
              <a:t>Šiška</a:t>
            </a:r>
            <a:endParaRPr lang="en-US" dirty="0"/>
          </a:p>
          <a:p>
            <a:r>
              <a:rPr lang="en-US" dirty="0"/>
              <a:t>Thesis advisor: Anton </a:t>
            </a:r>
            <a:r>
              <a:rPr lang="en-US" dirty="0" err="1" smtClean="0"/>
              <a:t>Pytel</a:t>
            </a:r>
            <a:r>
              <a:rPr lang="en-US" dirty="0" smtClean="0"/>
              <a:t>, </a:t>
            </a:r>
            <a:r>
              <a:rPr lang="en-US" dirty="0" err="1" smtClean="0"/>
              <a:t>Softec</a:t>
            </a:r>
            <a:r>
              <a:rPr lang="en-US" dirty="0"/>
              <a:t> </a:t>
            </a:r>
            <a:r>
              <a:rPr lang="en-US" dirty="0" err="1" smtClean="0"/>
              <a:t>s.r.o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Internet of Things in automotive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838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www.automatic.com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49860" y="3825238"/>
            <a:ext cx="4416552" cy="762000"/>
          </a:xfrm>
        </p:spPr>
        <p:txBody>
          <a:bodyPr/>
          <a:lstStyle/>
          <a:p>
            <a:r>
              <a:rPr lang="en-US" dirty="0" smtClean="0"/>
              <a:t>SOS </a:t>
            </a:r>
            <a:r>
              <a:rPr lang="en-US" dirty="0"/>
              <a:t>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4813" y="4754875"/>
            <a:ext cx="4416552" cy="4572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www.vin.li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74813" y="3825238"/>
            <a:ext cx="4416552" cy="762000"/>
          </a:xfrm>
        </p:spPr>
        <p:txBody>
          <a:bodyPr/>
          <a:lstStyle/>
          <a:p>
            <a:r>
              <a:rPr lang="en-US" dirty="0" err="1" smtClean="0"/>
              <a:t>Vinli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devices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4813" y="2971799"/>
            <a:ext cx="4416552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https://www.moj.io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674813" y="205740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Mojio</a:t>
            </a: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249860" y="4754875"/>
            <a:ext cx="4416552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1155C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https://www.generali.sk/produkty/auto/sos-partner/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6402260" y="205740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OBD to USB cable</a:t>
            </a:r>
            <a:endParaRPr lang="en-US" dirty="0" smtClean="0"/>
          </a:p>
          <a:p>
            <a:pPr lvl="1"/>
            <a:r>
              <a:rPr lang="en-US" dirty="0"/>
              <a:t>On-board diagnostics (OBD) is an automotive term referring to a vehicle's self-diagnostic and reporting </a:t>
            </a:r>
            <a:r>
              <a:rPr lang="en-US" dirty="0" smtClean="0"/>
              <a:t>capability</a:t>
            </a:r>
          </a:p>
          <a:p>
            <a:r>
              <a:rPr lang="en-US" dirty="0" smtClean="0"/>
              <a:t>Mandatory since 2001/3 (gas/petrol)</a:t>
            </a:r>
          </a:p>
          <a:p>
            <a:pPr lvl="1"/>
            <a:r>
              <a:rPr lang="en-US" dirty="0" smtClean="0">
                <a:hlinkClick r:id="rId2"/>
              </a:rPr>
              <a:t>http://eur-lex.europa.eu/LexUriServ/LexUriServ.do?uri=CONSLEG:1998L0069:19981228:EN:PDF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How to get data from car ECU’s?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OBD-II </a:t>
            </a:r>
            <a:r>
              <a:rPr lang="en-US" dirty="0" smtClean="0"/>
              <a:t>/ </a:t>
            </a:r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SingleBoard</a:t>
            </a:r>
            <a:r>
              <a:rPr lang="en-US" dirty="0" smtClean="0"/>
              <a:t> Computer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Raspberry Pi</a:t>
            </a:r>
            <a:r>
              <a:rPr lang="en-US" dirty="0"/>
              <a:t>, </a:t>
            </a:r>
            <a:r>
              <a:rPr lang="en-US" dirty="0" err="1"/>
              <a:t>BeagleBone</a:t>
            </a:r>
            <a:r>
              <a:rPr lang="en-US" dirty="0"/>
              <a:t> </a:t>
            </a:r>
            <a:r>
              <a:rPr lang="en-US" dirty="0" smtClean="0"/>
              <a:t>Black, 86Duino</a:t>
            </a:r>
            <a:r>
              <a:rPr lang="en-US" dirty="0"/>
              <a:t>, A10-OLinuXino-Lime, Arduino </a:t>
            </a:r>
            <a:r>
              <a:rPr lang="en-US" dirty="0" smtClean="0"/>
              <a:t>TRE/Yun, </a:t>
            </a:r>
            <a:r>
              <a:rPr lang="en-US" dirty="0"/>
              <a:t>Banana Pi, </a:t>
            </a:r>
            <a:r>
              <a:rPr lang="en-US" dirty="0" err="1"/>
              <a:t>BPi</a:t>
            </a:r>
            <a:r>
              <a:rPr lang="en-US" dirty="0"/>
              <a:t> D1, HummingBoard-i1, Odroid-C1, Orange Pi, and pcDuino3 Nano</a:t>
            </a:r>
            <a:endParaRPr lang="en-US" dirty="0" smtClean="0"/>
          </a:p>
          <a:p>
            <a:r>
              <a:rPr lang="en-US" dirty="0" smtClean="0"/>
              <a:t>And the winner is…</a:t>
            </a:r>
          </a:p>
          <a:p>
            <a:pPr lvl="1"/>
            <a:r>
              <a:rPr lang="en-US" dirty="0" smtClean="0"/>
              <a:t>Big community, such popularity, much boards, compatibility of sensors, guides and tutorials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Which platform?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to do with data?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Big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115439"/>
              </p:ext>
            </p:extLst>
          </p:nvPr>
        </p:nvGraphicFramePr>
        <p:xfrm>
          <a:off x="4710113" y="1905000"/>
          <a:ext cx="566896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6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46212" y="4648200"/>
            <a:ext cx="9220201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www-ssl.intel.com/content/www/us/en/internet-of-things/infographics/guide-to-iot.html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searchbusinessanalytics.techtarget.com/essentialguide/IoT-analytics-guide-Understanding-Internet-of-Things-data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www.computerweekly.com/essentialguide/A-CIOs-guide-to-the-Internet-of-Things-IoT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OBD-II to USB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www.obdtester.com/docsResults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github.com/Pbartek/pyobd-pi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http://sourceforge.net/projects/pyobd2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auto-diagnostics.info/pdf/canbus-analysis-en.pdf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99215" y="2057400"/>
            <a:ext cx="4419598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Raspberry Pi2</a:t>
            </a:r>
          </a:p>
          <a:p>
            <a:pPr lvl="1"/>
            <a:r>
              <a:rPr lang="en-US" dirty="0" smtClean="0">
                <a:hlinkClick r:id="rId9"/>
              </a:rPr>
              <a:t>https://www.raspberrypi.org/documentation/</a:t>
            </a:r>
            <a:endParaRPr lang="en-US" dirty="0" smtClean="0"/>
          </a:p>
          <a:p>
            <a:r>
              <a:rPr lang="en-US" dirty="0" smtClean="0"/>
              <a:t>Big Data</a:t>
            </a:r>
          </a:p>
          <a:p>
            <a:pPr lvl="1"/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searchbusinessanalytics.techtarget.com/essentialguide/Guide-to-big-data-analytics-tools-trends-and-best-practices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Font typeface="Wingdings 3" panose="05040102010807070707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3" y="5257800"/>
            <a:ext cx="9143999" cy="106967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i="1" dirty="0"/>
              <a:t>“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There's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been an awakening. Have you felt it? The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IoT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and the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Data.</a:t>
            </a:r>
            <a:r>
              <a:rPr lang="en-US" i="1" dirty="0"/>
              <a:t> ”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61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222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Segoe UI</vt:lpstr>
      <vt:lpstr>Wingdings 3</vt:lpstr>
      <vt:lpstr>Student presentation</vt:lpstr>
      <vt:lpstr>The Internet of Things in automotive industry</vt:lpstr>
      <vt:lpstr>Similar devices</vt:lpstr>
      <vt:lpstr>OBD-II / USB</vt:lpstr>
      <vt:lpstr>Raspberry Pi2</vt:lpstr>
      <vt:lpstr>Big Data</vt:lpstr>
      <vt:lpstr>Sources</vt:lpstr>
      <vt:lpstr>“There's been an awakening. Have you felt it? The IoT, and the Big Data. 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2015-11-25T22:24:43Z</dcterms:created>
  <dcterms:modified xsi:type="dcterms:W3CDTF">2015-11-26T00:25:15Z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