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5" r:id="rId4"/>
    <p:sldId id="26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099CC"/>
    <a:srgbClr val="8D8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6" autoAdjust="0"/>
    <p:restoredTop sz="94660"/>
  </p:normalViewPr>
  <p:slideViewPr>
    <p:cSldViewPr snapToGrid="0">
      <p:cViewPr varScale="1">
        <p:scale>
          <a:sx n="76" d="100"/>
          <a:sy n="76" d="100"/>
        </p:scale>
        <p:origin x="8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39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23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06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42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19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8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78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55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3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54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75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49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>
            <a:grpSpLocks noGrp="1" noUngrp="1" noRot="1" noMove="1" noResize="1"/>
          </p:cNvGrpSpPr>
          <p:nvPr/>
        </p:nvGrpSpPr>
        <p:grpSpPr>
          <a:xfrm rot="-60000">
            <a:off x="15183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 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>
              <a:grpSpLocks noGrp="1" noUngrp="1" noRot="1" noMove="1" noResize="1"/>
            </p:cNvGrpSpPr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>
              <a:grpSpLocks noGrp="1" noUngrp="1" noRot="1" noMove="1" noResize="1"/>
            </p:cNvGrpSpPr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>
              <a:grpSpLocks noGrp="1" noUngrp="1" noRot="1" noMove="1" noResize="1"/>
            </p:cNvGrpSpPr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>
              <a:grpSpLocks noGrp="1" noUngrp="1" noRot="1" noMove="1" noResize="1"/>
            </p:cNvGrpSpPr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>
              <a:grpSpLocks noGrp="1" noUngrp="1" noRot="1" noMove="1" noResize="1"/>
            </p:cNvGrpSpPr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>
              <a:grpSpLocks noGrp="1" noUngrp="1" noRot="1" noMove="1" noResize="1"/>
            </p:cNvGrpSpPr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>
              <a:grpSpLocks noGrp="1" noUngrp="1" noRot="1" noMove="1" noResize="1"/>
            </p:cNvGrpSpPr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>
              <a:grpSpLocks noGrp="1" noUngrp="1" noRot="1" noMove="1" noResize="1"/>
            </p:cNvGrpSpPr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>
              <a:grpSpLocks noGrp="1" noUngrp="1" noRot="1" noMove="1" noResize="1"/>
            </p:cNvGrpSpPr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>
              <a:grpSpLocks noGrp="1" noUngrp="1" noRot="1" noMove="1" noResize="1"/>
            </p:cNvGrpSpPr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>
              <a:grpSpLocks noGrp="1" noUngrp="1" noRot="1" noMove="1" noResize="1"/>
            </p:cNvGrpSpPr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>
              <a:grpSpLocks noGrp="1" noUngrp="1" noRot="1" noMove="1" noResize="1"/>
            </p:cNvGrpSpPr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>
              <a:grpSpLocks noGrp="1" noUngrp="1" noRot="1" noMove="1" noResize="1"/>
            </p:cNvGrpSpPr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>
              <a:grpSpLocks noGrp="1" noUngrp="1" noRot="1" noMove="1" noResize="1"/>
            </p:cNvGrpSpPr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>
              <a:grpSpLocks noGrp="1" noUngrp="1" noRot="1" noMove="1" noResize="1"/>
            </p:cNvGrpSpPr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>
              <a:grpSpLocks noGrp="1" noUngrp="1" noRot="1" noMove="1" noResize="1"/>
            </p:cNvGrpSpPr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>
              <a:grpSpLocks noGrp="1" noUngrp="1" noRot="1" noMove="1" noResize="1"/>
            </p:cNvGrpSpPr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>
              <a:grpSpLocks noGrp="1" noUngrp="1" noRot="1" noMove="1" noResize="1"/>
            </p:cNvGrpSpPr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>
              <a:grpSpLocks noGrp="1" noUngrp="1" noRot="1" noMove="1" noResize="1"/>
            </p:cNvGrpSpPr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>
              <a:grpSpLocks noGrp="1" noUngrp="1" noRot="1" noMove="1" noResize="1"/>
            </p:cNvGrpSpPr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0" name="그룹 99"/>
          <p:cNvGrpSpPr>
            <a:grpSpLocks noGrp="1" noUngrp="1" noRot="1" noMove="1" noResize="1"/>
          </p:cNvGrpSpPr>
          <p:nvPr/>
        </p:nvGrpSpPr>
        <p:grpSpPr>
          <a:xfrm>
            <a:off x="443729" y="181106"/>
            <a:ext cx="11582380" cy="6459740"/>
            <a:chOff x="405629" y="181106"/>
            <a:chExt cx="11582380" cy="6459740"/>
          </a:xfrm>
        </p:grpSpPr>
        <p:sp>
          <p:nvSpPr>
            <p:cNvPr id="98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10390" y="181106"/>
              <a:ext cx="11577619" cy="64597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90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40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프로젝트 근황</a:t>
              </a:r>
              <a:endParaRPr lang="en-US" altLang="ko-KR" sz="4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en-US" altLang="ko-KR" sz="1050" kern="0" dirty="0">
                  <a:solidFill>
                    <a:prstClr val="white">
                      <a:lumMod val="65000"/>
                    </a:prstClr>
                  </a:solidFill>
                </a:rPr>
                <a:t>2022.04.12</a:t>
              </a:r>
            </a:p>
          </p:txBody>
        </p:sp>
        <p:grpSp>
          <p:nvGrpSpPr>
            <p:cNvPr id="105" name="그룹 104"/>
            <p:cNvGrpSpPr>
              <a:grpSpLocks noGrp="1" noUngrp="1" noRot="1" noMove="1" noResize="1"/>
            </p:cNvGrpSpPr>
            <p:nvPr/>
          </p:nvGrpSpPr>
          <p:grpSpPr>
            <a:xfrm>
              <a:off x="405629" y="354612"/>
              <a:ext cx="259415" cy="125968"/>
              <a:chOff x="4067698" y="4382056"/>
              <a:chExt cx="259415" cy="125968"/>
            </a:xfrm>
          </p:grpSpPr>
          <p:cxnSp>
            <p:nvCxnSpPr>
              <p:cNvPr id="101" name="직선 연결선 100"/>
              <p:cNvCxnSpPr>
                <a:cxnSpLocks noGrp="1" noRot="1" noMove="1" noResize="1" noEditPoints="1" noAdjustHandles="1" noChangeArrowheads="1" noChangeShapeType="1"/>
                <a:endCxn id="99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타원 9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6" name="그룹 105"/>
            <p:cNvGrpSpPr>
              <a:grpSpLocks noGrp="1" noUngrp="1" noRot="1" noMove="1" noResize="1"/>
            </p:cNvGrpSpPr>
            <p:nvPr/>
          </p:nvGrpSpPr>
          <p:grpSpPr>
            <a:xfrm>
              <a:off x="405629" y="730059"/>
              <a:ext cx="259415" cy="125968"/>
              <a:chOff x="4067698" y="4382056"/>
              <a:chExt cx="259415" cy="125968"/>
            </a:xfrm>
          </p:grpSpPr>
          <p:cxnSp>
            <p:nvCxnSpPr>
              <p:cNvPr id="107" name="직선 연결선 106"/>
              <p:cNvCxnSpPr>
                <a:cxnSpLocks noGrp="1" noRot="1" noMove="1" noResize="1" noEditPoints="1" noAdjustHandles="1" noChangeArrowheads="1" noChangeShapeType="1"/>
                <a:endCxn id="108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타원 10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9" name="그룹 108"/>
            <p:cNvGrpSpPr>
              <a:grpSpLocks noGrp="1" noUngrp="1" noRot="1" noMove="1" noResize="1"/>
            </p:cNvGrpSpPr>
            <p:nvPr/>
          </p:nvGrpSpPr>
          <p:grpSpPr>
            <a:xfrm>
              <a:off x="405629" y="1105506"/>
              <a:ext cx="259415" cy="125968"/>
              <a:chOff x="4067698" y="4382056"/>
              <a:chExt cx="259415" cy="125968"/>
            </a:xfrm>
          </p:grpSpPr>
          <p:cxnSp>
            <p:nvCxnSpPr>
              <p:cNvPr id="110" name="직선 연결선 109"/>
              <p:cNvCxnSpPr>
                <a:cxnSpLocks noGrp="1" noRot="1" noMove="1" noResize="1" noEditPoints="1" noAdjustHandles="1" noChangeArrowheads="1" noChangeShapeType="1"/>
                <a:endCxn id="111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타원 11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2" name="그룹 111"/>
            <p:cNvGrpSpPr>
              <a:grpSpLocks noGrp="1" noUngrp="1" noRot="1" noMove="1" noResize="1"/>
            </p:cNvGrpSpPr>
            <p:nvPr/>
          </p:nvGrpSpPr>
          <p:grpSpPr>
            <a:xfrm>
              <a:off x="405629" y="1480953"/>
              <a:ext cx="259415" cy="125968"/>
              <a:chOff x="4067698" y="4382056"/>
              <a:chExt cx="259415" cy="125968"/>
            </a:xfrm>
          </p:grpSpPr>
          <p:cxnSp>
            <p:nvCxnSpPr>
              <p:cNvPr id="113" name="직선 연결선 112"/>
              <p:cNvCxnSpPr>
                <a:cxnSpLocks noGrp="1" noRot="1" noMove="1" noResize="1" noEditPoints="1" noAdjustHandles="1" noChangeArrowheads="1" noChangeShapeType="1"/>
                <a:endCxn id="114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타원 11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5" name="그룹 114"/>
            <p:cNvGrpSpPr>
              <a:grpSpLocks noGrp="1" noUngrp="1" noRot="1" noMove="1" noResize="1"/>
            </p:cNvGrpSpPr>
            <p:nvPr/>
          </p:nvGrpSpPr>
          <p:grpSpPr>
            <a:xfrm>
              <a:off x="405629" y="1856400"/>
              <a:ext cx="259415" cy="125968"/>
              <a:chOff x="4067698" y="4382056"/>
              <a:chExt cx="259415" cy="125968"/>
            </a:xfrm>
          </p:grpSpPr>
          <p:cxnSp>
            <p:nvCxnSpPr>
              <p:cNvPr id="116" name="직선 연결선 115"/>
              <p:cNvCxnSpPr>
                <a:cxnSpLocks noGrp="1" noRot="1" noMove="1" noResize="1" noEditPoints="1" noAdjustHandles="1" noChangeArrowheads="1" noChangeShapeType="1"/>
                <a:endCxn id="117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타원 11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8" name="그룹 117"/>
            <p:cNvGrpSpPr>
              <a:grpSpLocks noGrp="1" noUngrp="1" noRot="1" noMove="1" noResize="1"/>
            </p:cNvGrpSpPr>
            <p:nvPr/>
          </p:nvGrpSpPr>
          <p:grpSpPr>
            <a:xfrm>
              <a:off x="405629" y="2231847"/>
              <a:ext cx="259415" cy="125968"/>
              <a:chOff x="4067698" y="4382056"/>
              <a:chExt cx="259415" cy="125968"/>
            </a:xfrm>
          </p:grpSpPr>
          <p:cxnSp>
            <p:nvCxnSpPr>
              <p:cNvPr id="119" name="직선 연결선 118"/>
              <p:cNvCxnSpPr>
                <a:cxnSpLocks noGrp="1" noRot="1" noMove="1" noResize="1" noEditPoints="1" noAdjustHandles="1" noChangeArrowheads="1" noChangeShapeType="1"/>
                <a:endCxn id="120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타원 11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1" name="그룹 120"/>
            <p:cNvGrpSpPr>
              <a:grpSpLocks noGrp="1" noUngrp="1" noRot="1" noMove="1" noResize="1"/>
            </p:cNvGrpSpPr>
            <p:nvPr/>
          </p:nvGrpSpPr>
          <p:grpSpPr>
            <a:xfrm>
              <a:off x="405629" y="2607294"/>
              <a:ext cx="259415" cy="125968"/>
              <a:chOff x="4067698" y="4382056"/>
              <a:chExt cx="259415" cy="125968"/>
            </a:xfrm>
          </p:grpSpPr>
          <p:cxnSp>
            <p:nvCxnSpPr>
              <p:cNvPr id="122" name="직선 연결선 121"/>
              <p:cNvCxnSpPr>
                <a:cxnSpLocks noGrp="1" noRot="1" noMove="1" noResize="1" noEditPoints="1" noAdjustHandles="1" noChangeArrowheads="1" noChangeShapeType="1"/>
                <a:endCxn id="123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타원 12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4" name="그룹 123"/>
            <p:cNvGrpSpPr>
              <a:grpSpLocks noGrp="1" noUngrp="1" noRot="1" noMove="1" noResize="1"/>
            </p:cNvGrpSpPr>
            <p:nvPr/>
          </p:nvGrpSpPr>
          <p:grpSpPr>
            <a:xfrm>
              <a:off x="405629" y="2982741"/>
              <a:ext cx="259415" cy="125968"/>
              <a:chOff x="4067698" y="4382056"/>
              <a:chExt cx="259415" cy="125968"/>
            </a:xfrm>
          </p:grpSpPr>
          <p:cxnSp>
            <p:nvCxnSpPr>
              <p:cNvPr id="125" name="직선 연결선 124"/>
              <p:cNvCxnSpPr>
                <a:cxnSpLocks noGrp="1" noRot="1" noMove="1" noResize="1" noEditPoints="1" noAdjustHandles="1" noChangeArrowheads="1" noChangeShapeType="1"/>
                <a:endCxn id="126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타원 12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7" name="그룹 126"/>
            <p:cNvGrpSpPr>
              <a:grpSpLocks noGrp="1" noUngrp="1" noRot="1" noMove="1" noResize="1"/>
            </p:cNvGrpSpPr>
            <p:nvPr/>
          </p:nvGrpSpPr>
          <p:grpSpPr>
            <a:xfrm>
              <a:off x="405629" y="3358188"/>
              <a:ext cx="259415" cy="125968"/>
              <a:chOff x="4067698" y="4382056"/>
              <a:chExt cx="259415" cy="125968"/>
            </a:xfrm>
          </p:grpSpPr>
          <p:cxnSp>
            <p:nvCxnSpPr>
              <p:cNvPr id="128" name="직선 연결선 127"/>
              <p:cNvCxnSpPr>
                <a:cxnSpLocks noGrp="1" noRot="1" noMove="1" noResize="1" noEditPoints="1" noAdjustHandles="1" noChangeArrowheads="1" noChangeShapeType="1"/>
                <a:endCxn id="129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타원 12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0" name="그룹 129"/>
            <p:cNvGrpSpPr>
              <a:grpSpLocks noGrp="1" noUngrp="1" noRot="1" noMove="1" noResize="1"/>
            </p:cNvGrpSpPr>
            <p:nvPr/>
          </p:nvGrpSpPr>
          <p:grpSpPr>
            <a:xfrm>
              <a:off x="405629" y="3733635"/>
              <a:ext cx="259415" cy="125968"/>
              <a:chOff x="4067698" y="4382056"/>
              <a:chExt cx="259415" cy="125968"/>
            </a:xfrm>
          </p:grpSpPr>
          <p:cxnSp>
            <p:nvCxnSpPr>
              <p:cNvPr id="131" name="직선 연결선 130"/>
              <p:cNvCxnSpPr>
                <a:cxnSpLocks noGrp="1" noRot="1" noMove="1" noResize="1" noEditPoints="1" noAdjustHandles="1" noChangeArrowheads="1" noChangeShapeType="1"/>
                <a:endCxn id="132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타원 13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3" name="그룹 132"/>
            <p:cNvGrpSpPr>
              <a:grpSpLocks noGrp="1" noUngrp="1" noRot="1" noMove="1" noResize="1"/>
            </p:cNvGrpSpPr>
            <p:nvPr/>
          </p:nvGrpSpPr>
          <p:grpSpPr>
            <a:xfrm>
              <a:off x="405629" y="4109082"/>
              <a:ext cx="259415" cy="125968"/>
              <a:chOff x="4067698" y="4382056"/>
              <a:chExt cx="259415" cy="125968"/>
            </a:xfrm>
          </p:grpSpPr>
          <p:cxnSp>
            <p:nvCxnSpPr>
              <p:cNvPr id="134" name="직선 연결선 133"/>
              <p:cNvCxnSpPr>
                <a:cxnSpLocks noGrp="1" noRot="1" noMove="1" noResize="1" noEditPoints="1" noAdjustHandles="1" noChangeArrowheads="1" noChangeShapeType="1"/>
                <a:endCxn id="135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타원 13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6" name="그룹 135"/>
            <p:cNvGrpSpPr>
              <a:grpSpLocks noGrp="1" noUngrp="1" noRot="1" noMove="1" noResize="1"/>
            </p:cNvGrpSpPr>
            <p:nvPr/>
          </p:nvGrpSpPr>
          <p:grpSpPr>
            <a:xfrm>
              <a:off x="405629" y="4484529"/>
              <a:ext cx="259415" cy="125968"/>
              <a:chOff x="4067698" y="4382056"/>
              <a:chExt cx="259415" cy="125968"/>
            </a:xfrm>
          </p:grpSpPr>
          <p:cxnSp>
            <p:nvCxnSpPr>
              <p:cNvPr id="137" name="직선 연결선 136"/>
              <p:cNvCxnSpPr>
                <a:cxnSpLocks noGrp="1" noRot="1" noMove="1" noResize="1" noEditPoints="1" noAdjustHandles="1" noChangeArrowheads="1" noChangeShapeType="1"/>
                <a:endCxn id="138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타원 13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9" name="그룹 138"/>
            <p:cNvGrpSpPr>
              <a:grpSpLocks noGrp="1" noUngrp="1" noRot="1" noMove="1" noResize="1"/>
            </p:cNvGrpSpPr>
            <p:nvPr/>
          </p:nvGrpSpPr>
          <p:grpSpPr>
            <a:xfrm>
              <a:off x="405629" y="4859976"/>
              <a:ext cx="259415" cy="125968"/>
              <a:chOff x="4067698" y="4382056"/>
              <a:chExt cx="259415" cy="125968"/>
            </a:xfrm>
          </p:grpSpPr>
          <p:cxnSp>
            <p:nvCxnSpPr>
              <p:cNvPr id="140" name="직선 연결선 139"/>
              <p:cNvCxnSpPr>
                <a:cxnSpLocks noGrp="1" noRot="1" noMove="1" noResize="1" noEditPoints="1" noAdjustHandles="1" noChangeArrowheads="1" noChangeShapeType="1"/>
                <a:endCxn id="141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타원 14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2" name="그룹 141"/>
            <p:cNvGrpSpPr>
              <a:grpSpLocks noGrp="1" noUngrp="1" noRot="1" noMove="1" noResize="1"/>
            </p:cNvGrpSpPr>
            <p:nvPr/>
          </p:nvGrpSpPr>
          <p:grpSpPr>
            <a:xfrm>
              <a:off x="405629" y="5235423"/>
              <a:ext cx="259415" cy="125968"/>
              <a:chOff x="4067698" y="4382056"/>
              <a:chExt cx="259415" cy="125968"/>
            </a:xfrm>
          </p:grpSpPr>
          <p:cxnSp>
            <p:nvCxnSpPr>
              <p:cNvPr id="143" name="직선 연결선 142"/>
              <p:cNvCxnSpPr>
                <a:cxnSpLocks noGrp="1" noRot="1" noMove="1" noResize="1" noEditPoints="1" noAdjustHandles="1" noChangeArrowheads="1" noChangeShapeType="1"/>
                <a:endCxn id="144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타원 14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5" name="그룹 144"/>
            <p:cNvGrpSpPr>
              <a:grpSpLocks noGrp="1" noUngrp="1" noRot="1" noMove="1" noResize="1"/>
            </p:cNvGrpSpPr>
            <p:nvPr/>
          </p:nvGrpSpPr>
          <p:grpSpPr>
            <a:xfrm>
              <a:off x="405629" y="5610870"/>
              <a:ext cx="259415" cy="125968"/>
              <a:chOff x="4067698" y="4382056"/>
              <a:chExt cx="259415" cy="125968"/>
            </a:xfrm>
          </p:grpSpPr>
          <p:cxnSp>
            <p:nvCxnSpPr>
              <p:cNvPr id="146" name="직선 연결선 145"/>
              <p:cNvCxnSpPr>
                <a:cxnSpLocks noGrp="1" noRot="1" noMove="1" noResize="1" noEditPoints="1" noAdjustHandles="1" noChangeArrowheads="1" noChangeShapeType="1"/>
                <a:endCxn id="147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타원 14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9" name="그룹 148"/>
            <p:cNvGrpSpPr>
              <a:grpSpLocks noGrp="1" noUngrp="1" noRot="1" noMove="1" noResize="1"/>
            </p:cNvGrpSpPr>
            <p:nvPr/>
          </p:nvGrpSpPr>
          <p:grpSpPr>
            <a:xfrm>
              <a:off x="405629" y="5986317"/>
              <a:ext cx="259415" cy="125968"/>
              <a:chOff x="4067698" y="4382056"/>
              <a:chExt cx="259415" cy="125968"/>
            </a:xfrm>
          </p:grpSpPr>
          <p:cxnSp>
            <p:nvCxnSpPr>
              <p:cNvPr id="150" name="직선 연결선 149"/>
              <p:cNvCxnSpPr>
                <a:cxnSpLocks noGrp="1" noRot="1" noMove="1" noResize="1" noEditPoints="1" noAdjustHandles="1" noChangeArrowheads="1" noChangeShapeType="1"/>
                <a:endCxn id="151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타원 15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7" name="그룹 96"/>
            <p:cNvGrpSpPr>
              <a:grpSpLocks noGrp="1" noUngrp="1" noRot="1" noMove="1" noResize="1"/>
            </p:cNvGrpSpPr>
            <p:nvPr/>
          </p:nvGrpSpPr>
          <p:grpSpPr>
            <a:xfrm>
              <a:off x="416624" y="6361757"/>
              <a:ext cx="259415" cy="125968"/>
              <a:chOff x="558029" y="6195272"/>
              <a:chExt cx="259415" cy="125968"/>
            </a:xfrm>
          </p:grpSpPr>
          <p:cxnSp>
            <p:nvCxnSpPr>
              <p:cNvPr id="148" name="직선 연결선 147"/>
              <p:cNvCxnSpPr>
                <a:cxnSpLocks noGrp="1" noRot="1" noMove="1" noResize="1" noEditPoints="1" noAdjustHandles="1" noChangeArrowheads="1" noChangeShapeType="1"/>
                <a:endCxn id="153" idx="2"/>
              </p:cNvCxnSpPr>
              <p:nvPr/>
            </p:nvCxnSpPr>
            <p:spPr>
              <a:xfrm>
                <a:off x="558029" y="6248039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타원 15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91476" y="6195272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726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>
            <a:grpSpLocks noGrp="1" noUngrp="1" noRot="1" noMove="1" noResize="1"/>
          </p:cNvGrpSpPr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ko-KR" altLang="en-US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링 버퍼 구현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자유형 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>
              <a:grpSpLocks noGrp="1" noUngrp="1" noRot="1" noMove="1" noResize="1"/>
            </p:cNvGrpSpPr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>
              <a:grpSpLocks noGrp="1" noUngrp="1" noRot="1" noMove="1" noResize="1"/>
            </p:cNvGrpSpPr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>
              <a:grpSpLocks noGrp="1" noUngrp="1" noRot="1" noMove="1" noResize="1"/>
            </p:cNvGrpSpPr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>
              <a:grpSpLocks noGrp="1" noUngrp="1" noRot="1" noMove="1" noResize="1"/>
            </p:cNvGrpSpPr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>
              <a:grpSpLocks noGrp="1" noUngrp="1" noRot="1" noMove="1" noResize="1"/>
            </p:cNvGrpSpPr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>
              <a:grpSpLocks noGrp="1" noUngrp="1" noRot="1" noMove="1" noResize="1"/>
            </p:cNvGrpSpPr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>
              <a:grpSpLocks noGrp="1" noUngrp="1" noRot="1" noMove="1" noResize="1"/>
            </p:cNvGrpSpPr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>
              <a:grpSpLocks noGrp="1" noUngrp="1" noRot="1" noMove="1" noResize="1"/>
            </p:cNvGrpSpPr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>
              <a:grpSpLocks noGrp="1" noUngrp="1" noRot="1" noMove="1" noResize="1"/>
            </p:cNvGrpSpPr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>
              <a:grpSpLocks noGrp="1" noUngrp="1" noRot="1" noMove="1" noResize="1"/>
            </p:cNvGrpSpPr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>
              <a:grpSpLocks noGrp="1" noUngrp="1" noRot="1" noMove="1" noResize="1"/>
            </p:cNvGrpSpPr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>
              <a:grpSpLocks noGrp="1" noUngrp="1" noRot="1" noMove="1" noResize="1"/>
            </p:cNvGrpSpPr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>
              <a:grpSpLocks noGrp="1" noUngrp="1" noRot="1" noMove="1" noResize="1"/>
            </p:cNvGrpSpPr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>
              <a:grpSpLocks noGrp="1" noUngrp="1" noRot="1" noMove="1" noResize="1"/>
            </p:cNvGrpSpPr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>
              <a:grpSpLocks noGrp="1" noUngrp="1" noRot="1" noMove="1" noResize="1"/>
            </p:cNvGrpSpPr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>
              <a:grpSpLocks noGrp="1" noUngrp="1" noRot="1" noMove="1" noResize="1"/>
            </p:cNvGrpSpPr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>
              <a:grpSpLocks noGrp="1" noUngrp="1" noRot="1" noMove="1" noResize="1"/>
            </p:cNvGrpSpPr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>
              <a:grpSpLocks noGrp="1" noUngrp="1" noRot="1" noMove="1" noResize="1"/>
            </p:cNvGrpSpPr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>
              <a:grpSpLocks noGrp="1" noUngrp="1" noRot="1" noMove="1" noResize="1"/>
            </p:cNvGrpSpPr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>
              <a:grpSpLocks noGrp="1" noUngrp="1" noRot="1" noMove="1" noResize="1"/>
            </p:cNvGrpSpPr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97" name="그림 96">
            <a:extLst>
              <a:ext uri="{FF2B5EF4-FFF2-40B4-BE49-F238E27FC236}">
                <a16:creationId xmlns:a16="http://schemas.microsoft.com/office/drawing/2014/main" id="{B72C5DAF-EF86-492B-BB62-DA37F84535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097" y="1200869"/>
            <a:ext cx="1348357" cy="1348355"/>
          </a:xfrm>
          <a:prstGeom prst="rect">
            <a:avLst/>
          </a:prstGeom>
        </p:spPr>
      </p:pic>
      <p:graphicFrame>
        <p:nvGraphicFramePr>
          <p:cNvPr id="103" name="표 103">
            <a:extLst>
              <a:ext uri="{FF2B5EF4-FFF2-40B4-BE49-F238E27FC236}">
                <a16:creationId xmlns:a16="http://schemas.microsoft.com/office/drawing/2014/main" id="{FE3CC1A7-839E-4AD4-B5C7-BF7ACA0A7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312266"/>
              </p:ext>
            </p:extLst>
          </p:nvPr>
        </p:nvGraphicFramePr>
        <p:xfrm>
          <a:off x="1226657" y="1631029"/>
          <a:ext cx="577815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22269">
                  <a:extLst>
                    <a:ext uri="{9D8B030D-6E8A-4147-A177-3AD203B41FA5}">
                      <a16:colId xmlns:a16="http://schemas.microsoft.com/office/drawing/2014/main" val="2443187981"/>
                    </a:ext>
                  </a:extLst>
                </a:gridCol>
                <a:gridCol w="722269">
                  <a:extLst>
                    <a:ext uri="{9D8B030D-6E8A-4147-A177-3AD203B41FA5}">
                      <a16:colId xmlns:a16="http://schemas.microsoft.com/office/drawing/2014/main" val="3616092000"/>
                    </a:ext>
                  </a:extLst>
                </a:gridCol>
                <a:gridCol w="722269">
                  <a:extLst>
                    <a:ext uri="{9D8B030D-6E8A-4147-A177-3AD203B41FA5}">
                      <a16:colId xmlns:a16="http://schemas.microsoft.com/office/drawing/2014/main" val="4134900705"/>
                    </a:ext>
                  </a:extLst>
                </a:gridCol>
                <a:gridCol w="722269">
                  <a:extLst>
                    <a:ext uri="{9D8B030D-6E8A-4147-A177-3AD203B41FA5}">
                      <a16:colId xmlns:a16="http://schemas.microsoft.com/office/drawing/2014/main" val="963651512"/>
                    </a:ext>
                  </a:extLst>
                </a:gridCol>
                <a:gridCol w="722269">
                  <a:extLst>
                    <a:ext uri="{9D8B030D-6E8A-4147-A177-3AD203B41FA5}">
                      <a16:colId xmlns:a16="http://schemas.microsoft.com/office/drawing/2014/main" val="2601505700"/>
                    </a:ext>
                  </a:extLst>
                </a:gridCol>
                <a:gridCol w="722269">
                  <a:extLst>
                    <a:ext uri="{9D8B030D-6E8A-4147-A177-3AD203B41FA5}">
                      <a16:colId xmlns:a16="http://schemas.microsoft.com/office/drawing/2014/main" val="2840603512"/>
                    </a:ext>
                  </a:extLst>
                </a:gridCol>
                <a:gridCol w="722269">
                  <a:extLst>
                    <a:ext uri="{9D8B030D-6E8A-4147-A177-3AD203B41FA5}">
                      <a16:colId xmlns:a16="http://schemas.microsoft.com/office/drawing/2014/main" val="1407406266"/>
                    </a:ext>
                  </a:extLst>
                </a:gridCol>
                <a:gridCol w="722269">
                  <a:extLst>
                    <a:ext uri="{9D8B030D-6E8A-4147-A177-3AD203B41FA5}">
                      <a16:colId xmlns:a16="http://schemas.microsoft.com/office/drawing/2014/main" val="3546160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header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??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??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??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??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??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??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tail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277947"/>
                  </a:ext>
                </a:extLst>
              </a:tr>
            </a:tbl>
          </a:graphicData>
        </a:graphic>
      </p:graphicFrame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2394FFB5-7FF5-49C5-9AF3-A302766F4E99}"/>
              </a:ext>
            </a:extLst>
          </p:cNvPr>
          <p:cNvCxnSpPr/>
          <p:nvPr/>
        </p:nvCxnSpPr>
        <p:spPr>
          <a:xfrm>
            <a:off x="7036148" y="1847836"/>
            <a:ext cx="614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9" name="그림 108">
            <a:extLst>
              <a:ext uri="{FF2B5EF4-FFF2-40B4-BE49-F238E27FC236}">
                <a16:creationId xmlns:a16="http://schemas.microsoft.com/office/drawing/2014/main" id="{EC638FAA-95ED-4B27-9DEF-B85A4663B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452" y="2650943"/>
            <a:ext cx="2594172" cy="2870884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B8D14335-D081-40A6-B18F-CABEABD3EE07}"/>
              </a:ext>
            </a:extLst>
          </p:cNvPr>
          <p:cNvSpPr txBox="1"/>
          <p:nvPr/>
        </p:nvSpPr>
        <p:spPr>
          <a:xfrm>
            <a:off x="4991710" y="3291082"/>
            <a:ext cx="63453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Circle </a:t>
            </a:r>
            <a:r>
              <a:rPr lang="en-US" altLang="ko-KR" dirty="0" err="1"/>
              <a:t>linekd</a:t>
            </a:r>
            <a:r>
              <a:rPr lang="en-US" altLang="ko-KR" dirty="0"/>
              <a:t> list</a:t>
            </a:r>
            <a:r>
              <a:rPr lang="ko-KR" altLang="en-US" dirty="0"/>
              <a:t>와 비슷한 구조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버퍼의 허용 범위를 넘어 선다면 공간을 더 할당 할 수 있도록 수정 </a:t>
            </a:r>
            <a:r>
              <a:rPr lang="en-US" altLang="ko-KR" dirty="0"/>
              <a:t>(</a:t>
            </a:r>
            <a:r>
              <a:rPr lang="ko-KR" altLang="en-US" dirty="0"/>
              <a:t>데이터 예외 처리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12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>
            <a:grpSpLocks/>
          </p:cNvGrpSpPr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>
              <a:spLocks/>
            </p:cNvSpPr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>
              <a:spLocks/>
            </p:cNvSpPr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ko-KR" altLang="en-US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세션 구현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자유형 1"/>
            <p:cNvSpPr>
              <a:spLocks/>
            </p:cNvSpPr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>
              <a:spLocks/>
            </p:cNvSpPr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>
              <a:spLocks/>
            </p:cNvSpPr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>
              <a:spLocks/>
            </p:cNvSpPr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>
              <a:spLocks/>
            </p:cNvSpPr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>
              <a:spLocks/>
            </p:cNvSpPr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>
              <a:spLocks/>
            </p:cNvSpPr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>
              <a:grpSpLocks/>
            </p:cNvGrpSpPr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>
                <a:spLocks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>
                <a:spLocks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>
                <a:spLocks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>
              <a:grpSpLocks/>
            </p:cNvGrpSpPr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>
                <a:spLocks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>
                <a:spLocks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>
                <a:spLocks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>
              <a:grpSpLocks/>
            </p:cNvGrpSpPr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>
                <a:spLocks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>
                <a:spLocks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>
                <a:spLocks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>
              <a:grpSpLocks/>
            </p:cNvGrpSpPr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>
                <a:spLocks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>
                <a:spLocks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>
                <a:spLocks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>
              <a:grpSpLocks/>
            </p:cNvGrpSpPr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>
                <a:spLocks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>
                <a:spLocks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>
                <a:spLocks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>
              <a:grpSpLocks/>
            </p:cNvGrpSpPr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>
                <a:spLocks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>
                <a:spLocks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>
                <a:spLocks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>
              <a:grpSpLocks/>
            </p:cNvGrpSpPr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>
                <a:spLocks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>
                <a:spLocks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>
                <a:spLocks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>
              <a:grpSpLocks/>
            </p:cNvGrpSpPr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>
                <a:spLocks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>
                <a:spLocks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>
                <a:spLocks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>
              <a:grpSpLocks/>
            </p:cNvGrpSpPr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>
                <a:spLocks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>
                <a:spLocks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>
                <a:spLocks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>
              <a:grpSpLocks/>
            </p:cNvGrpSpPr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>
                <a:spLocks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>
                <a:spLocks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>
                <a:spLocks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>
              <a:grpSpLocks/>
            </p:cNvGrpSpPr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>
                <a:spLocks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>
                <a:spLocks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>
                <a:spLocks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>
              <a:grpSpLocks/>
            </p:cNvGrpSpPr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>
                <a:spLocks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>
                <a:spLocks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>
                <a:spLocks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>
              <a:grpSpLocks/>
            </p:cNvGrpSpPr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>
                <a:spLocks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>
                <a:spLocks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>
                <a:spLocks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>
              <a:grpSpLocks/>
            </p:cNvGrpSpPr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>
                <a:spLocks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>
                <a:spLocks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>
                <a:spLocks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>
              <a:grpSpLocks/>
            </p:cNvGrpSpPr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>
                <a:spLocks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>
                <a:spLocks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>
                <a:spLocks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>
              <a:grpSpLocks/>
            </p:cNvGrpSpPr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>
                <a:spLocks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>
                <a:spLocks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>
                <a:spLocks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>
              <a:grpSpLocks/>
            </p:cNvGrpSpPr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>
                <a:spLocks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>
                <a:spLocks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>
                <a:spLocks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>
              <a:grpSpLocks/>
            </p:cNvGrpSpPr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>
                <a:spLocks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>
                <a:spLocks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>
                <a:spLocks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>
              <a:grpSpLocks/>
            </p:cNvGrpSpPr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>
                <a:spLocks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>
                <a:spLocks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>
                <a:spLocks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>
              <a:grpSpLocks/>
            </p:cNvGrpSpPr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>
                <a:spLocks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>
                <a:spLocks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>
                <a:spLocks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FCFE6A16-8BAF-454E-9B9A-52CC1ED4B4F5}"/>
              </a:ext>
            </a:extLst>
          </p:cNvPr>
          <p:cNvGrpSpPr/>
          <p:nvPr/>
        </p:nvGrpSpPr>
        <p:grpSpPr>
          <a:xfrm>
            <a:off x="2869294" y="2092000"/>
            <a:ext cx="7244263" cy="1877415"/>
            <a:chOff x="2038784" y="1627430"/>
            <a:chExt cx="7244263" cy="1877415"/>
          </a:xfrm>
        </p:grpSpPr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B72C5DAF-EF86-492B-BB62-DA37F8453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5890" y="2119581"/>
              <a:ext cx="1348357" cy="1348355"/>
            </a:xfrm>
            <a:prstGeom prst="rect">
              <a:avLst/>
            </a:prstGeom>
          </p:spPr>
        </p:pic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BC537466-5B22-48AD-8462-4E91763C9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4690" y="2156490"/>
              <a:ext cx="1348357" cy="1348355"/>
            </a:xfrm>
            <a:prstGeom prst="rect">
              <a:avLst/>
            </a:prstGeom>
          </p:spPr>
        </p:pic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4CC40021-D86C-4C31-A423-2B4F0D559113}"/>
                </a:ext>
              </a:extLst>
            </p:cNvPr>
            <p:cNvCxnSpPr>
              <a:cxnSpLocks/>
            </p:cNvCxnSpPr>
            <p:nvPr/>
          </p:nvCxnSpPr>
          <p:spPr>
            <a:xfrm>
              <a:off x="3926047" y="2810289"/>
              <a:ext cx="3498209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6BECFD7-5510-4B74-B226-EB062479CF02}"/>
                </a:ext>
              </a:extLst>
            </p:cNvPr>
            <p:cNvSpPr txBox="1">
              <a:spLocks/>
            </p:cNvSpPr>
            <p:nvPr/>
          </p:nvSpPr>
          <p:spPr>
            <a:xfrm>
              <a:off x="2038784" y="1627430"/>
              <a:ext cx="1534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 Session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2E91481-E3E9-403A-8823-64EC9DE7E8EF}"/>
                </a:ext>
              </a:extLst>
            </p:cNvPr>
            <p:cNvSpPr txBox="1">
              <a:spLocks/>
            </p:cNvSpPr>
            <p:nvPr/>
          </p:nvSpPr>
          <p:spPr>
            <a:xfrm>
              <a:off x="7748121" y="1627430"/>
              <a:ext cx="1534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B Session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29F1EF0-A6D9-4E86-84D0-586CE3EABF00}"/>
                </a:ext>
              </a:extLst>
            </p:cNvPr>
            <p:cNvSpPr txBox="1">
              <a:spLocks/>
            </p:cNvSpPr>
            <p:nvPr/>
          </p:nvSpPr>
          <p:spPr>
            <a:xfrm>
              <a:off x="4907688" y="2302157"/>
              <a:ext cx="1534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통신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42669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>
            <a:grpSpLocks noGrp="1" noUngrp="1" noRot="1" noMove="1" noResize="1"/>
          </p:cNvGrpSpPr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ko-KR" altLang="en-US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현재</a:t>
              </a: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…</a:t>
              </a:r>
            </a:p>
          </p:txBody>
        </p:sp>
        <p:sp>
          <p:nvSpPr>
            <p:cNvPr id="2" name="자유형 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>
              <a:grpSpLocks noGrp="1" noUngrp="1" noRot="1" noMove="1" noResize="1"/>
            </p:cNvGrpSpPr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>
              <a:grpSpLocks noGrp="1" noUngrp="1" noRot="1" noMove="1" noResize="1"/>
            </p:cNvGrpSpPr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>
              <a:grpSpLocks noGrp="1" noUngrp="1" noRot="1" noMove="1" noResize="1"/>
            </p:cNvGrpSpPr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>
              <a:grpSpLocks noGrp="1" noUngrp="1" noRot="1" noMove="1" noResize="1"/>
            </p:cNvGrpSpPr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>
              <a:grpSpLocks noGrp="1" noUngrp="1" noRot="1" noMove="1" noResize="1"/>
            </p:cNvGrpSpPr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>
              <a:grpSpLocks noGrp="1" noUngrp="1" noRot="1" noMove="1" noResize="1"/>
            </p:cNvGrpSpPr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>
              <a:grpSpLocks noGrp="1" noUngrp="1" noRot="1" noMove="1" noResize="1"/>
            </p:cNvGrpSpPr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>
              <a:grpSpLocks noGrp="1" noUngrp="1" noRot="1" noMove="1" noResize="1"/>
            </p:cNvGrpSpPr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>
              <a:grpSpLocks noGrp="1" noUngrp="1" noRot="1" noMove="1" noResize="1"/>
            </p:cNvGrpSpPr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>
              <a:grpSpLocks noGrp="1" noUngrp="1" noRot="1" noMove="1" noResize="1"/>
            </p:cNvGrpSpPr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>
              <a:grpSpLocks noGrp="1" noUngrp="1" noRot="1" noMove="1" noResize="1"/>
            </p:cNvGrpSpPr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>
              <a:grpSpLocks noGrp="1" noUngrp="1" noRot="1" noMove="1" noResize="1"/>
            </p:cNvGrpSpPr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>
              <a:grpSpLocks noGrp="1" noUngrp="1" noRot="1" noMove="1" noResize="1"/>
            </p:cNvGrpSpPr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>
              <a:grpSpLocks noGrp="1" noUngrp="1" noRot="1" noMove="1" noResize="1"/>
            </p:cNvGrpSpPr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>
              <a:grpSpLocks noGrp="1" noUngrp="1" noRot="1" noMove="1" noResize="1"/>
            </p:cNvGrpSpPr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>
              <a:grpSpLocks noGrp="1" noUngrp="1" noRot="1" noMove="1" noResize="1"/>
            </p:cNvGrpSpPr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>
              <a:grpSpLocks noGrp="1" noUngrp="1" noRot="1" noMove="1" noResize="1"/>
            </p:cNvGrpSpPr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>
              <a:grpSpLocks noGrp="1" noUngrp="1" noRot="1" noMove="1" noResize="1"/>
            </p:cNvGrpSpPr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>
              <a:grpSpLocks noGrp="1" noUngrp="1" noRot="1" noMove="1" noResize="1"/>
            </p:cNvGrpSpPr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>
              <a:grpSpLocks noGrp="1" noUngrp="1" noRot="1" noMove="1" noResize="1"/>
            </p:cNvGrpSpPr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7E60A07-A21B-4561-B514-3B3085F2F3C5}"/>
              </a:ext>
            </a:extLst>
          </p:cNvPr>
          <p:cNvSpPr txBox="1"/>
          <p:nvPr/>
        </p:nvSpPr>
        <p:spPr>
          <a:xfrm>
            <a:off x="2407920" y="1236394"/>
            <a:ext cx="21227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Main Thread</a:t>
            </a:r>
            <a:endParaRPr lang="ko-KR" altLang="en-US" sz="2500" b="1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9160D672-8CDA-40DF-9C8E-6049BD893B02}"/>
              </a:ext>
            </a:extLst>
          </p:cNvPr>
          <p:cNvGrpSpPr/>
          <p:nvPr/>
        </p:nvGrpSpPr>
        <p:grpSpPr>
          <a:xfrm>
            <a:off x="2764780" y="2832127"/>
            <a:ext cx="1534925" cy="1806842"/>
            <a:chOff x="2871893" y="2346630"/>
            <a:chExt cx="1534925" cy="1806842"/>
          </a:xfrm>
        </p:grpSpPr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94FB8B52-A7E3-42ED-86BB-17C47E51F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8461" y="2805117"/>
              <a:ext cx="1348357" cy="1348355"/>
            </a:xfrm>
            <a:prstGeom prst="rect">
              <a:avLst/>
            </a:prstGeom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DF67486-F823-4B92-BF00-32973CC34503}"/>
                </a:ext>
              </a:extLst>
            </p:cNvPr>
            <p:cNvSpPr txBox="1">
              <a:spLocks/>
            </p:cNvSpPr>
            <p:nvPr/>
          </p:nvSpPr>
          <p:spPr>
            <a:xfrm>
              <a:off x="2871893" y="2346630"/>
              <a:ext cx="1534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Head Server</a:t>
              </a:r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02FB489-5ED2-4A3B-8D3B-F702BEDFB8D4}"/>
              </a:ext>
            </a:extLst>
          </p:cNvPr>
          <p:cNvSpPr/>
          <p:nvPr/>
        </p:nvSpPr>
        <p:spPr>
          <a:xfrm>
            <a:off x="880851" y="1807444"/>
            <a:ext cx="5503171" cy="39661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9A9635CF-92ED-4CDD-8C71-F395C4C58D31}"/>
              </a:ext>
            </a:extLst>
          </p:cNvPr>
          <p:cNvGrpSpPr/>
          <p:nvPr/>
        </p:nvGrpSpPr>
        <p:grpSpPr>
          <a:xfrm>
            <a:off x="10672001" y="2659063"/>
            <a:ext cx="1079671" cy="1385342"/>
            <a:chOff x="1190179" y="1892880"/>
            <a:chExt cx="1995437" cy="2560377"/>
          </a:xfrm>
        </p:grpSpPr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22446DB2-9F10-4A1D-99F5-F4B401191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90179" y="2457818"/>
              <a:ext cx="1995437" cy="1995439"/>
            </a:xfrm>
            <a:prstGeom prst="rect">
              <a:avLst/>
            </a:prstGeom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AD2C1C8-E803-4DF1-9E43-15D35E8546E2}"/>
                </a:ext>
              </a:extLst>
            </p:cNvPr>
            <p:cNvSpPr txBox="1"/>
            <p:nvPr/>
          </p:nvSpPr>
          <p:spPr>
            <a:xfrm>
              <a:off x="1525455" y="1892880"/>
              <a:ext cx="1324899" cy="625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404040"/>
                  </a:solidFill>
                </a:rPr>
                <a:t>Client</a:t>
              </a:r>
              <a:endParaRPr lang="ko-KR" altLang="en-US" sz="1600" dirty="0">
                <a:solidFill>
                  <a:srgbClr val="404040"/>
                </a:solidFill>
              </a:endParaRPr>
            </a:p>
          </p:txBody>
        </p:sp>
      </p:grp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4A83FB33-B45A-4471-93A6-E4C2529E174F}"/>
              </a:ext>
            </a:extLst>
          </p:cNvPr>
          <p:cNvCxnSpPr/>
          <p:nvPr/>
        </p:nvCxnSpPr>
        <p:spPr>
          <a:xfrm flipH="1">
            <a:off x="6929307" y="3491907"/>
            <a:ext cx="3489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9D727BA-A52B-4F1C-BC7E-E04E2A3DE99F}"/>
              </a:ext>
            </a:extLst>
          </p:cNvPr>
          <p:cNvSpPr txBox="1">
            <a:spLocks/>
          </p:cNvSpPr>
          <p:nvPr/>
        </p:nvSpPr>
        <p:spPr>
          <a:xfrm>
            <a:off x="8048877" y="3006396"/>
            <a:ext cx="153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Accept</a:t>
            </a:r>
          </a:p>
        </p:txBody>
      </p:sp>
    </p:spTree>
    <p:extLst>
      <p:ext uri="{BB962C8B-B14F-4D97-AF65-F5344CB8AC3E}">
        <p14:creationId xmlns:p14="http://schemas.microsoft.com/office/powerpoint/2010/main" val="3057605406"/>
      </p:ext>
    </p:extLst>
  </p:cSld>
  <p:clrMapOvr>
    <a:masterClrMapping/>
  </p:clrMapOvr>
</p:sld>
</file>

<file path=ppt/theme/theme1.xml><?xml version="1.0" encoding="utf-8"?>
<a:theme xmlns:a="http://schemas.openxmlformats.org/drawingml/2006/main" name="5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54</Words>
  <Application>Microsoft Office PowerPoint</Application>
  <PresentationFormat>와이드스크린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53_Office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정운덕 [aomgaomgaomg]</cp:lastModifiedBy>
  <cp:revision>28</cp:revision>
  <dcterms:created xsi:type="dcterms:W3CDTF">2022-03-17T00:33:37Z</dcterms:created>
  <dcterms:modified xsi:type="dcterms:W3CDTF">2022-04-12T01:51:49Z</dcterms:modified>
</cp:coreProperties>
</file>