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198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0414095420142315E-2"/>
          <c:w val="0.96285289253517303"/>
          <c:h val="0.9391718091597153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6D4F-4EC9-8F2E-A2F9FB28B760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6D4F-4EC9-8F2E-A2F9FB28B760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6D4F-4EC9-8F2E-A2F9FB28B760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6D4F-4EC9-8F2E-A2F9FB28B760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</c:v>
                </c:pt>
                <c:pt idx="1">
                  <c:v>50</c:v>
                </c:pt>
                <c:pt idx="2">
                  <c:v>75</c:v>
                </c:pt>
                <c:pt idx="3">
                  <c:v>40</c:v>
                </c:pt>
                <c:pt idx="4">
                  <c:v>55</c:v>
                </c:pt>
                <c:pt idx="5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D4F-4EC9-8F2E-A2F9FB28B7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40</c:v>
                </c:pt>
                <c:pt idx="1">
                  <c:v>50</c:v>
                </c:pt>
                <c:pt idx="2">
                  <c:v>25</c:v>
                </c:pt>
                <c:pt idx="3">
                  <c:v>60</c:v>
                </c:pt>
                <c:pt idx="4">
                  <c:v>45</c:v>
                </c:pt>
                <c:pt idx="5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D4F-4EC9-8F2E-A2F9FB28B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82077696"/>
        <c:axId val="182079488"/>
      </c:barChart>
      <c:catAx>
        <c:axId val="1820776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2079488"/>
        <c:crosses val="autoZero"/>
        <c:auto val="1"/>
        <c:lblAlgn val="ctr"/>
        <c:lblOffset val="100"/>
        <c:noMultiLvlLbl val="0"/>
      </c:catAx>
      <c:valAx>
        <c:axId val="18207948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8207769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0414095420142315E-2"/>
          <c:w val="0.96285289253517303"/>
          <c:h val="0.9391718091597153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E7B-4A86-805D-70533659DA3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E7B-4A86-805D-70533659DA3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E7B-4A86-805D-70533659DA3D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E7B-4A86-805D-70533659DA3D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70</c:v>
                </c:pt>
                <c:pt idx="1">
                  <c:v>85</c:v>
                </c:pt>
                <c:pt idx="2">
                  <c:v>60</c:v>
                </c:pt>
                <c:pt idx="3">
                  <c:v>50</c:v>
                </c:pt>
                <c:pt idx="4">
                  <c:v>40</c:v>
                </c:pt>
                <c:pt idx="5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7B-4A86-805D-70533659DA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</c:v>
                </c:pt>
              </c:strCache>
            </c:strRef>
          </c:tx>
          <c:spPr>
            <a:noFill/>
          </c:spPr>
          <c:invertIfNegative val="0"/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30</c:v>
                </c:pt>
                <c:pt idx="1">
                  <c:v>15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E7B-4A86-805D-70533659DA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82077696"/>
        <c:axId val="182079488"/>
      </c:barChart>
      <c:catAx>
        <c:axId val="1820776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2079488"/>
        <c:crosses val="autoZero"/>
        <c:auto val="1"/>
        <c:lblAlgn val="ctr"/>
        <c:lblOffset val="100"/>
        <c:noMultiLvlLbl val="0"/>
      </c:catAx>
      <c:valAx>
        <c:axId val="18207948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8207769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aphicFrame>
        <p:nvGraphicFramePr>
          <p:cNvPr id="78" name="Chart 2">
            <a:extLst>
              <a:ext uri="{FF2B5EF4-FFF2-40B4-BE49-F238E27FC236}">
                <a16:creationId xmlns:a16="http://schemas.microsoft.com/office/drawing/2014/main" id="{60E109A8-D754-4DAE-B58E-D06BBE53E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806614"/>
              </p:ext>
            </p:extLst>
          </p:nvPr>
        </p:nvGraphicFramePr>
        <p:xfrm>
          <a:off x="-295274" y="1848897"/>
          <a:ext cx="3159469" cy="4290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9" name="Chart 3">
            <a:extLst>
              <a:ext uri="{FF2B5EF4-FFF2-40B4-BE49-F238E27FC236}">
                <a16:creationId xmlns:a16="http://schemas.microsoft.com/office/drawing/2014/main" id="{59535990-B870-4ECF-B35D-77B2BABF1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763827"/>
              </p:ext>
            </p:extLst>
          </p:nvPr>
        </p:nvGraphicFramePr>
        <p:xfrm>
          <a:off x="4668193" y="1848897"/>
          <a:ext cx="3159469" cy="4290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80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363086C8-867C-45D8-9439-53F7F1CB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77321" y="3925161"/>
            <a:ext cx="4499801" cy="44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692B2360-2DBB-4348-93B0-F9CDACFBD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44731" y="3820586"/>
            <a:ext cx="4499801" cy="44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64C1284B-96E6-4D80-B8AF-DAAFD2D47021}"/>
              </a:ext>
            </a:extLst>
          </p:cNvPr>
          <p:cNvSpPr txBox="1"/>
          <p:nvPr/>
        </p:nvSpPr>
        <p:spPr>
          <a:xfrm>
            <a:off x="2958427" y="2136794"/>
            <a:ext cx="151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709619-07C2-4E53-A3AD-BF4D185F686C}"/>
              </a:ext>
            </a:extLst>
          </p:cNvPr>
          <p:cNvSpPr txBox="1"/>
          <p:nvPr/>
        </p:nvSpPr>
        <p:spPr>
          <a:xfrm>
            <a:off x="2958427" y="2812073"/>
            <a:ext cx="151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63052C-9974-435F-9922-A061435B2B03}"/>
              </a:ext>
            </a:extLst>
          </p:cNvPr>
          <p:cNvSpPr txBox="1"/>
          <p:nvPr/>
        </p:nvSpPr>
        <p:spPr>
          <a:xfrm>
            <a:off x="2958427" y="3487352"/>
            <a:ext cx="151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DBA7783-3F05-47E8-83EC-1D30FF72F3EC}"/>
              </a:ext>
            </a:extLst>
          </p:cNvPr>
          <p:cNvSpPr txBox="1"/>
          <p:nvPr/>
        </p:nvSpPr>
        <p:spPr>
          <a:xfrm>
            <a:off x="2958427" y="4162631"/>
            <a:ext cx="151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44262C0-2501-44A8-836C-8713A71EDB1C}"/>
              </a:ext>
            </a:extLst>
          </p:cNvPr>
          <p:cNvSpPr txBox="1"/>
          <p:nvPr/>
        </p:nvSpPr>
        <p:spPr>
          <a:xfrm>
            <a:off x="2958427" y="4837910"/>
            <a:ext cx="151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994E754-B436-42ED-B580-0B33E39BD899}"/>
              </a:ext>
            </a:extLst>
          </p:cNvPr>
          <p:cNvSpPr txBox="1"/>
          <p:nvPr/>
        </p:nvSpPr>
        <p:spPr>
          <a:xfrm>
            <a:off x="2958427" y="5513187"/>
            <a:ext cx="1517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BC6C2E-8A8B-40F8-863C-12D4852A333B}"/>
              </a:ext>
            </a:extLst>
          </p:cNvPr>
          <p:cNvSpPr txBox="1"/>
          <p:nvPr/>
        </p:nvSpPr>
        <p:spPr>
          <a:xfrm>
            <a:off x="5154874" y="2185083"/>
            <a:ext cx="100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9EB372-126B-4B9C-B7E0-AFD713B790DC}"/>
              </a:ext>
            </a:extLst>
          </p:cNvPr>
          <p:cNvSpPr txBox="1"/>
          <p:nvPr/>
        </p:nvSpPr>
        <p:spPr>
          <a:xfrm>
            <a:off x="4867491" y="2854335"/>
            <a:ext cx="100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B113E7-D13A-48F4-8EED-2AFF0C44961B}"/>
              </a:ext>
            </a:extLst>
          </p:cNvPr>
          <p:cNvSpPr txBox="1"/>
          <p:nvPr/>
        </p:nvSpPr>
        <p:spPr>
          <a:xfrm>
            <a:off x="5172292" y="3523587"/>
            <a:ext cx="100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FD7BBC-083A-41B2-9E97-37070D71885D}"/>
              </a:ext>
            </a:extLst>
          </p:cNvPr>
          <p:cNvSpPr txBox="1"/>
          <p:nvPr/>
        </p:nvSpPr>
        <p:spPr>
          <a:xfrm>
            <a:off x="5468386" y="4192839"/>
            <a:ext cx="100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28C9116-1B9C-4EDE-BC87-51D321A45EAE}"/>
              </a:ext>
            </a:extLst>
          </p:cNvPr>
          <p:cNvSpPr txBox="1"/>
          <p:nvPr/>
        </p:nvSpPr>
        <p:spPr>
          <a:xfrm>
            <a:off x="6234747" y="4862091"/>
            <a:ext cx="100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844DD54-6198-4E25-96BD-0059055D528F}"/>
              </a:ext>
            </a:extLst>
          </p:cNvPr>
          <p:cNvSpPr txBox="1"/>
          <p:nvPr/>
        </p:nvSpPr>
        <p:spPr>
          <a:xfrm>
            <a:off x="5781900" y="5531343"/>
            <a:ext cx="100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AFE575F-A9DB-4349-A090-209D7CCEEFB2}"/>
              </a:ext>
            </a:extLst>
          </p:cNvPr>
          <p:cNvSpPr txBox="1"/>
          <p:nvPr/>
        </p:nvSpPr>
        <p:spPr>
          <a:xfrm>
            <a:off x="1695538" y="2185083"/>
            <a:ext cx="100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FAE227E-0C73-443D-BB4E-6C393CC30B93}"/>
              </a:ext>
            </a:extLst>
          </p:cNvPr>
          <p:cNvSpPr txBox="1"/>
          <p:nvPr/>
        </p:nvSpPr>
        <p:spPr>
          <a:xfrm>
            <a:off x="1399442" y="2854335"/>
            <a:ext cx="100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4EF144-82B1-47B3-87C0-3943029122F0}"/>
              </a:ext>
            </a:extLst>
          </p:cNvPr>
          <p:cNvSpPr txBox="1"/>
          <p:nvPr/>
        </p:nvSpPr>
        <p:spPr>
          <a:xfrm>
            <a:off x="929181" y="3523587"/>
            <a:ext cx="100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74C3662-5E17-43FE-8E09-FA1B666ABC53}"/>
              </a:ext>
            </a:extLst>
          </p:cNvPr>
          <p:cNvSpPr txBox="1"/>
          <p:nvPr/>
        </p:nvSpPr>
        <p:spPr>
          <a:xfrm>
            <a:off x="1982923" y="4192839"/>
            <a:ext cx="100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B33EB76-92A1-4681-B7E2-EA1A5A2CE39D}"/>
              </a:ext>
            </a:extLst>
          </p:cNvPr>
          <p:cNvSpPr txBox="1"/>
          <p:nvPr/>
        </p:nvSpPr>
        <p:spPr>
          <a:xfrm>
            <a:off x="1225268" y="4862091"/>
            <a:ext cx="100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4E4D22-4AA7-4E06-9881-87C93042F00F}"/>
              </a:ext>
            </a:extLst>
          </p:cNvPr>
          <p:cNvSpPr txBox="1"/>
          <p:nvPr/>
        </p:nvSpPr>
        <p:spPr>
          <a:xfrm>
            <a:off x="1556199" y="5531343"/>
            <a:ext cx="100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0" name="Rounded Rectangular Callout 31">
            <a:extLst>
              <a:ext uri="{FF2B5EF4-FFF2-40B4-BE49-F238E27FC236}">
                <a16:creationId xmlns:a16="http://schemas.microsoft.com/office/drawing/2014/main" id="{8D899CCF-C43C-4275-8949-0F9B21988BB7}"/>
              </a:ext>
            </a:extLst>
          </p:cNvPr>
          <p:cNvSpPr/>
          <p:nvPr/>
        </p:nvSpPr>
        <p:spPr>
          <a:xfrm flipH="1">
            <a:off x="8916131" y="4214265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1" name="그룹 6">
            <a:extLst>
              <a:ext uri="{FF2B5EF4-FFF2-40B4-BE49-F238E27FC236}">
                <a16:creationId xmlns:a16="http://schemas.microsoft.com/office/drawing/2014/main" id="{58669D3D-237B-4935-A483-A71E17BC6863}"/>
              </a:ext>
            </a:extLst>
          </p:cNvPr>
          <p:cNvGrpSpPr/>
          <p:nvPr/>
        </p:nvGrpSpPr>
        <p:grpSpPr>
          <a:xfrm>
            <a:off x="7888904" y="4819298"/>
            <a:ext cx="1387252" cy="1320245"/>
            <a:chOff x="1730330" y="5175558"/>
            <a:chExt cx="1742087" cy="132024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3297CCA-DE5A-40E9-8796-5A7CCCC25EB7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DEA1CE6-F6B2-4F26-AB27-9D229BDC31BE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04" name="Rounded Rectangular Callout 31">
            <a:extLst>
              <a:ext uri="{FF2B5EF4-FFF2-40B4-BE49-F238E27FC236}">
                <a16:creationId xmlns:a16="http://schemas.microsoft.com/office/drawing/2014/main" id="{D1BDB745-C88F-430C-AE8E-468F9AFD0737}"/>
              </a:ext>
            </a:extLst>
          </p:cNvPr>
          <p:cNvSpPr/>
          <p:nvPr/>
        </p:nvSpPr>
        <p:spPr>
          <a:xfrm flipH="1">
            <a:off x="10886651" y="4214265"/>
            <a:ext cx="648072" cy="443458"/>
          </a:xfrm>
          <a:prstGeom prst="wedgeRoundRectCallout">
            <a:avLst>
              <a:gd name="adj1" fmla="val 49715"/>
              <a:gd name="adj2" fmla="val 10003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5" name="그룹 6">
            <a:extLst>
              <a:ext uri="{FF2B5EF4-FFF2-40B4-BE49-F238E27FC236}">
                <a16:creationId xmlns:a16="http://schemas.microsoft.com/office/drawing/2014/main" id="{8149B940-32F3-43ED-86D1-1175A8A82141}"/>
              </a:ext>
            </a:extLst>
          </p:cNvPr>
          <p:cNvGrpSpPr/>
          <p:nvPr/>
        </p:nvGrpSpPr>
        <p:grpSpPr>
          <a:xfrm>
            <a:off x="9859424" y="4819298"/>
            <a:ext cx="1387252" cy="1320245"/>
            <a:chOff x="1730330" y="5175558"/>
            <a:chExt cx="1742087" cy="1320245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7FA3197-ABAF-40E6-BCEB-058835A12883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41A080F-3DFA-4A5D-8C17-208E485B94E1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08" name="자유형 176">
            <a:extLst>
              <a:ext uri="{FF2B5EF4-FFF2-40B4-BE49-F238E27FC236}">
                <a16:creationId xmlns:a16="http://schemas.microsoft.com/office/drawing/2014/main" id="{57B66CB0-1D97-4C83-842C-DD77B70F4EF6}"/>
              </a:ext>
            </a:extLst>
          </p:cNvPr>
          <p:cNvSpPr/>
          <p:nvPr/>
        </p:nvSpPr>
        <p:spPr>
          <a:xfrm>
            <a:off x="11091029" y="4265561"/>
            <a:ext cx="311293" cy="326724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Rectangle 9">
            <a:extLst>
              <a:ext uri="{FF2B5EF4-FFF2-40B4-BE49-F238E27FC236}">
                <a16:creationId xmlns:a16="http://schemas.microsoft.com/office/drawing/2014/main" id="{7D906A5F-5E94-4B6B-ABFB-B0E78DF47C18}"/>
              </a:ext>
            </a:extLst>
          </p:cNvPr>
          <p:cNvSpPr/>
          <p:nvPr/>
        </p:nvSpPr>
        <p:spPr>
          <a:xfrm>
            <a:off x="9105180" y="4265561"/>
            <a:ext cx="328016" cy="327483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35ECEBC-E0EC-43C5-8167-C4A41DD50766}"/>
              </a:ext>
            </a:extLst>
          </p:cNvPr>
          <p:cNvSpPr/>
          <p:nvPr/>
        </p:nvSpPr>
        <p:spPr>
          <a:xfrm>
            <a:off x="7888904" y="1972716"/>
            <a:ext cx="3645819" cy="1693593"/>
          </a:xfrm>
          <a:prstGeom prst="roundRect">
            <a:avLst>
              <a:gd name="adj" fmla="val 1049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3652BEE-6941-4C83-B4B5-4855B10B5731}"/>
              </a:ext>
            </a:extLst>
          </p:cNvPr>
          <p:cNvSpPr txBox="1"/>
          <p:nvPr/>
        </p:nvSpPr>
        <p:spPr>
          <a:xfrm>
            <a:off x="8237011" y="2961396"/>
            <a:ext cx="300966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0D0093B-BC5B-4A42-91F8-29D6266AC6A6}"/>
              </a:ext>
            </a:extLst>
          </p:cNvPr>
          <p:cNvSpPr txBox="1"/>
          <p:nvPr/>
        </p:nvSpPr>
        <p:spPr>
          <a:xfrm>
            <a:off x="8237011" y="2215963"/>
            <a:ext cx="30096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1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B300"/>
      </a:accent1>
      <a:accent2>
        <a:srgbClr val="BEA00E"/>
      </a:accent2>
      <a:accent3>
        <a:srgbClr val="84CADF"/>
      </a:accent3>
      <a:accent4>
        <a:srgbClr val="206481"/>
      </a:accent4>
      <a:accent5>
        <a:srgbClr val="0F3240"/>
      </a:accent5>
      <a:accent6>
        <a:srgbClr val="5F5006"/>
      </a:accent6>
      <a:hlink>
        <a:srgbClr val="FFFF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11208</TotalTime>
  <Words>118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WIN10</cp:lastModifiedBy>
  <cp:revision>14</cp:revision>
  <dcterms:created xsi:type="dcterms:W3CDTF">2018-02-18T19:39:47Z</dcterms:created>
  <dcterms:modified xsi:type="dcterms:W3CDTF">2022-10-25T05:26:39Z</dcterms:modified>
</cp:coreProperties>
</file>