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5CC-4C44-80E5-227ACF23A55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5CC-4C44-80E5-227ACF23A550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3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CC-4C44-80E5-227ACF23A5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15CC-4C44-80E5-227ACF23A55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15CC-4C44-80E5-227ACF23A550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</c:v>
                </c:pt>
                <c:pt idx="1">
                  <c:v>6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5CC-4C44-80E5-227ACF23A5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6</c:v>
                </c:pt>
                <c:pt idx="1">
                  <c:v>5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5CC-4C44-80E5-227ACF23A5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overlap val="-9"/>
        <c:axId val="1373019431"/>
        <c:axId val="1373020087"/>
      </c:barChart>
      <c:catAx>
        <c:axId val="137301943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73020087"/>
        <c:crosses val="autoZero"/>
        <c:auto val="1"/>
        <c:lblAlgn val="ctr"/>
        <c:lblOffset val="100"/>
        <c:noMultiLvlLbl val="0"/>
      </c:catAx>
      <c:valAx>
        <c:axId val="1373020087"/>
        <c:scaling>
          <c:orientation val="minMax"/>
          <c:max val="10"/>
        </c:scaling>
        <c:delete val="0"/>
        <c:axPos val="l"/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73019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7A4-4D2B-A333-4105B415155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7A4-4D2B-A333-4105B4151551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3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A4-4D2B-A333-4105B415155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17A4-4D2B-A333-4105B415155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17A4-4D2B-A333-4105B4151551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</c:v>
                </c:pt>
                <c:pt idx="1">
                  <c:v>6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7A4-4D2B-A333-4105B415155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6</c:v>
                </c:pt>
                <c:pt idx="1">
                  <c:v>5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7A4-4D2B-A333-4105B41515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overlap val="-9"/>
        <c:axId val="1373019431"/>
        <c:axId val="1373020087"/>
      </c:barChart>
      <c:catAx>
        <c:axId val="137301943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73020087"/>
        <c:crosses val="autoZero"/>
        <c:auto val="1"/>
        <c:lblAlgn val="ctr"/>
        <c:lblOffset val="100"/>
        <c:noMultiLvlLbl val="0"/>
      </c:catAx>
      <c:valAx>
        <c:axId val="1373020087"/>
        <c:scaling>
          <c:orientation val="minMax"/>
          <c:max val="10"/>
        </c:scaling>
        <c:delete val="0"/>
        <c:axPos val="l"/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73019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aphicFrame>
        <p:nvGraphicFramePr>
          <p:cNvPr id="4848" name="차트 4847">
            <a:extLst>
              <a:ext uri="{FF2B5EF4-FFF2-40B4-BE49-F238E27FC236}">
                <a16:creationId xmlns:a16="http://schemas.microsoft.com/office/drawing/2014/main" id="{105C8890-8DBE-475C-AD38-6D72C7A629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2525487"/>
              </p:ext>
            </p:extLst>
          </p:nvPr>
        </p:nvGraphicFramePr>
        <p:xfrm>
          <a:off x="8681846" y="1690547"/>
          <a:ext cx="2935379" cy="2454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849" name="차트 4848">
            <a:extLst>
              <a:ext uri="{FF2B5EF4-FFF2-40B4-BE49-F238E27FC236}">
                <a16:creationId xmlns:a16="http://schemas.microsoft.com/office/drawing/2014/main" id="{D84D2743-9057-4623-8968-023FC9972D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2551824"/>
              </p:ext>
            </p:extLst>
          </p:nvPr>
        </p:nvGraphicFramePr>
        <p:xfrm>
          <a:off x="5531314" y="1690547"/>
          <a:ext cx="2935379" cy="2454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850" name="Table Placeholder 5">
            <a:extLst>
              <a:ext uri="{FF2B5EF4-FFF2-40B4-BE49-F238E27FC236}">
                <a16:creationId xmlns:a16="http://schemas.microsoft.com/office/drawing/2014/main" id="{FDC39E30-0986-401D-98AD-A1E5152B2F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2394316"/>
              </p:ext>
            </p:extLst>
          </p:nvPr>
        </p:nvGraphicFramePr>
        <p:xfrm>
          <a:off x="5666959" y="4378262"/>
          <a:ext cx="5835005" cy="1676400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694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1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3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8174">
                <a:tc>
                  <a:txBody>
                    <a:bodyPr/>
                    <a:lstStyle/>
                    <a:p>
                      <a:pPr algn="ctr"/>
                      <a:endParaRPr lang="en-JM" altLang="ko-KR" sz="1400" b="1" spc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2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A TITTLE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2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B TITTLE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2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C TITTLE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57">
                <a:tc>
                  <a:txBody>
                    <a:bodyPr/>
                    <a:lstStyle/>
                    <a:p>
                      <a:pPr algn="ctr"/>
                      <a:r>
                        <a:rPr lang="en-JM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Text Here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57">
                <a:tc>
                  <a:txBody>
                    <a:bodyPr/>
                    <a:lstStyle/>
                    <a:p>
                      <a:pPr algn="ctr"/>
                      <a:r>
                        <a:rPr lang="en-JM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57">
                <a:tc>
                  <a:txBody>
                    <a:bodyPr/>
                    <a:lstStyle/>
                    <a:p>
                      <a:pPr algn="ctr"/>
                      <a:r>
                        <a:rPr lang="en-JM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57">
                <a:tc>
                  <a:txBody>
                    <a:bodyPr/>
                    <a:lstStyle/>
                    <a:p>
                      <a:pPr algn="ctr"/>
                      <a:r>
                        <a:rPr lang="en-JM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57">
                <a:tc>
                  <a:txBody>
                    <a:bodyPr/>
                    <a:lstStyle/>
                    <a:p>
                      <a:pPr algn="ctr"/>
                      <a:r>
                        <a:rPr lang="en-JM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851" name="Oval 9">
            <a:extLst>
              <a:ext uri="{FF2B5EF4-FFF2-40B4-BE49-F238E27FC236}">
                <a16:creationId xmlns:a16="http://schemas.microsoft.com/office/drawing/2014/main" id="{EEA670E9-CAB4-4165-B7BD-578259C5E70A}"/>
              </a:ext>
            </a:extLst>
          </p:cNvPr>
          <p:cNvSpPr/>
          <p:nvPr/>
        </p:nvSpPr>
        <p:spPr>
          <a:xfrm>
            <a:off x="770256" y="3193042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852" name="Group 10">
            <a:extLst>
              <a:ext uri="{FF2B5EF4-FFF2-40B4-BE49-F238E27FC236}">
                <a16:creationId xmlns:a16="http://schemas.microsoft.com/office/drawing/2014/main" id="{C0867BBA-4864-4EBC-A476-A56EBE9C387A}"/>
              </a:ext>
            </a:extLst>
          </p:cNvPr>
          <p:cNvGrpSpPr/>
          <p:nvPr/>
        </p:nvGrpSpPr>
        <p:grpSpPr>
          <a:xfrm>
            <a:off x="1606710" y="4145349"/>
            <a:ext cx="3548085" cy="931028"/>
            <a:chOff x="1775729" y="2124268"/>
            <a:chExt cx="1716151" cy="931028"/>
          </a:xfrm>
        </p:grpSpPr>
        <p:sp>
          <p:nvSpPr>
            <p:cNvPr id="4853" name="TextBox 4852">
              <a:extLst>
                <a:ext uri="{FF2B5EF4-FFF2-40B4-BE49-F238E27FC236}">
                  <a16:creationId xmlns:a16="http://schemas.microsoft.com/office/drawing/2014/main" id="{35D16699-0373-461B-884D-94AA72DE6067}"/>
                </a:ext>
              </a:extLst>
            </p:cNvPr>
            <p:cNvSpPr txBox="1"/>
            <p:nvPr/>
          </p:nvSpPr>
          <p:spPr>
            <a:xfrm>
              <a:off x="1775729" y="2408965"/>
              <a:ext cx="17094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54" name="TextBox 4853">
              <a:extLst>
                <a:ext uri="{FF2B5EF4-FFF2-40B4-BE49-F238E27FC236}">
                  <a16:creationId xmlns:a16="http://schemas.microsoft.com/office/drawing/2014/main" id="{A4FE3FE8-94D1-4FD5-9AA0-A93E01A3087D}"/>
                </a:ext>
              </a:extLst>
            </p:cNvPr>
            <p:cNvSpPr txBox="1"/>
            <p:nvPr/>
          </p:nvSpPr>
          <p:spPr>
            <a:xfrm>
              <a:off x="1777330" y="2124268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855" name="Oval 13">
            <a:extLst>
              <a:ext uri="{FF2B5EF4-FFF2-40B4-BE49-F238E27FC236}">
                <a16:creationId xmlns:a16="http://schemas.microsoft.com/office/drawing/2014/main" id="{F017218B-BB81-4AFB-92E9-347C99A45B12}"/>
              </a:ext>
            </a:extLst>
          </p:cNvPr>
          <p:cNvSpPr/>
          <p:nvPr/>
        </p:nvSpPr>
        <p:spPr>
          <a:xfrm>
            <a:off x="770256" y="4264156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856" name="Oval 14">
            <a:extLst>
              <a:ext uri="{FF2B5EF4-FFF2-40B4-BE49-F238E27FC236}">
                <a16:creationId xmlns:a16="http://schemas.microsoft.com/office/drawing/2014/main" id="{BC6C19B1-6D19-4733-8DC8-E85108CA55D8}"/>
              </a:ext>
            </a:extLst>
          </p:cNvPr>
          <p:cNvSpPr/>
          <p:nvPr/>
        </p:nvSpPr>
        <p:spPr>
          <a:xfrm>
            <a:off x="770256" y="5335269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857" name="Group 30">
            <a:extLst>
              <a:ext uri="{FF2B5EF4-FFF2-40B4-BE49-F238E27FC236}">
                <a16:creationId xmlns:a16="http://schemas.microsoft.com/office/drawing/2014/main" id="{14ACF2B9-3955-467B-8D26-C0D4034F1BE5}"/>
              </a:ext>
            </a:extLst>
          </p:cNvPr>
          <p:cNvGrpSpPr/>
          <p:nvPr/>
        </p:nvGrpSpPr>
        <p:grpSpPr>
          <a:xfrm>
            <a:off x="1606710" y="3074235"/>
            <a:ext cx="3548085" cy="931028"/>
            <a:chOff x="1775729" y="2124268"/>
            <a:chExt cx="1716151" cy="931028"/>
          </a:xfrm>
        </p:grpSpPr>
        <p:sp>
          <p:nvSpPr>
            <p:cNvPr id="4858" name="TextBox 4857">
              <a:extLst>
                <a:ext uri="{FF2B5EF4-FFF2-40B4-BE49-F238E27FC236}">
                  <a16:creationId xmlns:a16="http://schemas.microsoft.com/office/drawing/2014/main" id="{88FA12B5-8104-4AD9-ACAB-EB3F56BCCF36}"/>
                </a:ext>
              </a:extLst>
            </p:cNvPr>
            <p:cNvSpPr txBox="1"/>
            <p:nvPr/>
          </p:nvSpPr>
          <p:spPr>
            <a:xfrm>
              <a:off x="1775729" y="2408965"/>
              <a:ext cx="17094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59" name="TextBox 4858">
              <a:extLst>
                <a:ext uri="{FF2B5EF4-FFF2-40B4-BE49-F238E27FC236}">
                  <a16:creationId xmlns:a16="http://schemas.microsoft.com/office/drawing/2014/main" id="{F05AA880-7B6A-49ED-9D4C-9F7FF34D4071}"/>
                </a:ext>
              </a:extLst>
            </p:cNvPr>
            <p:cNvSpPr txBox="1"/>
            <p:nvPr/>
          </p:nvSpPr>
          <p:spPr>
            <a:xfrm>
              <a:off x="1777330" y="2124268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60" name="Group 33">
            <a:extLst>
              <a:ext uri="{FF2B5EF4-FFF2-40B4-BE49-F238E27FC236}">
                <a16:creationId xmlns:a16="http://schemas.microsoft.com/office/drawing/2014/main" id="{22AF903E-DC81-40E3-B182-D37189573F25}"/>
              </a:ext>
            </a:extLst>
          </p:cNvPr>
          <p:cNvGrpSpPr/>
          <p:nvPr/>
        </p:nvGrpSpPr>
        <p:grpSpPr>
          <a:xfrm>
            <a:off x="1606710" y="5216462"/>
            <a:ext cx="3548085" cy="931028"/>
            <a:chOff x="1775729" y="2124268"/>
            <a:chExt cx="1716151" cy="931028"/>
          </a:xfrm>
        </p:grpSpPr>
        <p:sp>
          <p:nvSpPr>
            <p:cNvPr id="4861" name="TextBox 4860">
              <a:extLst>
                <a:ext uri="{FF2B5EF4-FFF2-40B4-BE49-F238E27FC236}">
                  <a16:creationId xmlns:a16="http://schemas.microsoft.com/office/drawing/2014/main" id="{F987E32F-828E-4551-A592-F330FDA37892}"/>
                </a:ext>
              </a:extLst>
            </p:cNvPr>
            <p:cNvSpPr txBox="1"/>
            <p:nvPr/>
          </p:nvSpPr>
          <p:spPr>
            <a:xfrm>
              <a:off x="1775729" y="2408965"/>
              <a:ext cx="17094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62" name="TextBox 4861">
              <a:extLst>
                <a:ext uri="{FF2B5EF4-FFF2-40B4-BE49-F238E27FC236}">
                  <a16:creationId xmlns:a16="http://schemas.microsoft.com/office/drawing/2014/main" id="{FD0A8197-9F4B-426B-A806-15626955CFB1}"/>
                </a:ext>
              </a:extLst>
            </p:cNvPr>
            <p:cNvSpPr txBox="1"/>
            <p:nvPr/>
          </p:nvSpPr>
          <p:spPr>
            <a:xfrm>
              <a:off x="1777330" y="2124268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863" name="Donut 39">
            <a:extLst>
              <a:ext uri="{FF2B5EF4-FFF2-40B4-BE49-F238E27FC236}">
                <a16:creationId xmlns:a16="http://schemas.microsoft.com/office/drawing/2014/main" id="{301BB583-953F-4F17-A974-CA8ECFE5F487}"/>
              </a:ext>
            </a:extLst>
          </p:cNvPr>
          <p:cNvSpPr/>
          <p:nvPr/>
        </p:nvSpPr>
        <p:spPr>
          <a:xfrm>
            <a:off x="914222" y="4400793"/>
            <a:ext cx="407618" cy="40761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64" name="Round Same Side Corner Rectangle 36">
            <a:extLst>
              <a:ext uri="{FF2B5EF4-FFF2-40B4-BE49-F238E27FC236}">
                <a16:creationId xmlns:a16="http://schemas.microsoft.com/office/drawing/2014/main" id="{8E14E7A9-C30C-4533-BB94-30FF582FF7FB}"/>
              </a:ext>
            </a:extLst>
          </p:cNvPr>
          <p:cNvSpPr>
            <a:spLocks noChangeAspect="1"/>
          </p:cNvSpPr>
          <p:nvPr/>
        </p:nvSpPr>
        <p:spPr>
          <a:xfrm>
            <a:off x="918963" y="5525434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65" name="자유형 151">
            <a:extLst>
              <a:ext uri="{FF2B5EF4-FFF2-40B4-BE49-F238E27FC236}">
                <a16:creationId xmlns:a16="http://schemas.microsoft.com/office/drawing/2014/main" id="{7C597323-1D8B-4F29-AA9D-1A35D7DBFE92}"/>
              </a:ext>
            </a:extLst>
          </p:cNvPr>
          <p:cNvSpPr/>
          <p:nvPr/>
        </p:nvSpPr>
        <p:spPr>
          <a:xfrm>
            <a:off x="932417" y="3346055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66" name="TextBox 4865">
            <a:extLst>
              <a:ext uri="{FF2B5EF4-FFF2-40B4-BE49-F238E27FC236}">
                <a16:creationId xmlns:a16="http://schemas.microsoft.com/office/drawing/2014/main" id="{2938B3E6-9DB6-45BC-9EFA-69FA6A3D6291}"/>
              </a:ext>
            </a:extLst>
          </p:cNvPr>
          <p:cNvSpPr txBox="1"/>
          <p:nvPr/>
        </p:nvSpPr>
        <p:spPr>
          <a:xfrm>
            <a:off x="819724" y="1726122"/>
            <a:ext cx="4436155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We Create</a:t>
            </a: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Quality Professional </a:t>
            </a: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PPT Presentation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10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CBE0E"/>
      </a:accent1>
      <a:accent2>
        <a:srgbClr val="00ACB2"/>
      </a:accent2>
      <a:accent3>
        <a:srgbClr val="EA3293"/>
      </a:accent3>
      <a:accent4>
        <a:srgbClr val="6F2893"/>
      </a:accent4>
      <a:accent5>
        <a:srgbClr val="F28A00"/>
      </a:accent5>
      <a:accent6>
        <a:srgbClr val="99CD37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11347</TotalTime>
  <Words>142</Words>
  <Application>Microsoft Office PowerPoint</Application>
  <PresentationFormat>와이드스크린</PresentationFormat>
  <Paragraphs>35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WIN10</cp:lastModifiedBy>
  <cp:revision>108</cp:revision>
  <dcterms:created xsi:type="dcterms:W3CDTF">2018-02-18T19:39:47Z</dcterms:created>
  <dcterms:modified xsi:type="dcterms:W3CDTF">2024-02-21T19:20:29Z</dcterms:modified>
</cp:coreProperties>
</file>