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198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35096338806325E-2"/>
          <c:y val="4.7580407912697603E-2"/>
          <c:w val="0.8913911560093758"/>
          <c:h val="0.9181027834229363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9CD2-4279-9ED7-CEA552158118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9CD2-4279-9ED7-CEA55215811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D2-4279-9ED7-CEA5521581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35096338806325E-2"/>
          <c:y val="4.7580407912697603E-2"/>
          <c:w val="0.8913911560093758"/>
          <c:h val="0.9181027834229363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833E-4462-BCE0-5D7597DA6CED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833E-4462-BCE0-5D7597DA6CE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3E-4462-BCE0-5D7597DA6C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35096338806325E-2"/>
          <c:y val="4.7580407912697603E-2"/>
          <c:w val="0.8913911560093758"/>
          <c:h val="0.9181027834229363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3A08-46BA-84E9-C58B8DF8607B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3A08-46BA-84E9-C58B8DF8607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A08-46BA-84E9-C58B8DF860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35096338806325E-2"/>
          <c:y val="4.7580407912697603E-2"/>
          <c:w val="0.8913911560093758"/>
          <c:h val="0.9181027834229363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A4E0-4F67-B4AC-D170ACDCB8FE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A4E0-4F67-B4AC-D170ACDCB8F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4E0-4F67-B4AC-D170ACDCB8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35096338806325E-2"/>
          <c:y val="4.7580407912697603E-2"/>
          <c:w val="0.8913911560093758"/>
          <c:h val="0.9181027834229363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1-3989-4863-B47F-367F4B97348C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3989-4863-B47F-367F4B97348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989-4863-B47F-367F4B9734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1080" name="그룹 1079">
            <a:extLst>
              <a:ext uri="{FF2B5EF4-FFF2-40B4-BE49-F238E27FC236}">
                <a16:creationId xmlns:a16="http://schemas.microsoft.com/office/drawing/2014/main" id="{C468460F-A1BB-498C-B100-5E0D7F1FD8ED}"/>
              </a:ext>
            </a:extLst>
          </p:cNvPr>
          <p:cNvGrpSpPr/>
          <p:nvPr/>
        </p:nvGrpSpPr>
        <p:grpSpPr>
          <a:xfrm>
            <a:off x="1066028" y="2001626"/>
            <a:ext cx="1730641" cy="1820998"/>
            <a:chOff x="5835252" y="559632"/>
            <a:chExt cx="1730641" cy="1820998"/>
          </a:xfrm>
        </p:grpSpPr>
        <p:graphicFrame>
          <p:nvGraphicFramePr>
            <p:cNvPr id="1081" name="Chart 3">
              <a:extLst>
                <a:ext uri="{FF2B5EF4-FFF2-40B4-BE49-F238E27FC236}">
                  <a16:creationId xmlns:a16="http://schemas.microsoft.com/office/drawing/2014/main" id="{AA010D64-3BE9-48BF-B87A-F35FF61C25E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92608487"/>
                </p:ext>
              </p:extLst>
            </p:nvPr>
          </p:nvGraphicFramePr>
          <p:xfrm>
            <a:off x="5835252" y="700341"/>
            <a:ext cx="1730641" cy="168028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082" name="Oval 6">
              <a:extLst>
                <a:ext uri="{FF2B5EF4-FFF2-40B4-BE49-F238E27FC236}">
                  <a16:creationId xmlns:a16="http://schemas.microsoft.com/office/drawing/2014/main" id="{8AD94EFA-E51E-4120-8535-09E8A7247E10}"/>
                </a:ext>
              </a:extLst>
            </p:cNvPr>
            <p:cNvSpPr/>
            <p:nvPr/>
          </p:nvSpPr>
          <p:spPr>
            <a:xfrm>
              <a:off x="6293726" y="1133639"/>
              <a:ext cx="813693" cy="8136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906C66BD-FCE6-43F5-8B1D-98C9A4170C51}"/>
                </a:ext>
              </a:extLst>
            </p:cNvPr>
            <p:cNvSpPr txBox="1"/>
            <p:nvPr/>
          </p:nvSpPr>
          <p:spPr>
            <a:xfrm>
              <a:off x="6309606" y="1340428"/>
              <a:ext cx="781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80</a:t>
              </a:r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%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084" name="Oval 9">
              <a:extLst>
                <a:ext uri="{FF2B5EF4-FFF2-40B4-BE49-F238E27FC236}">
                  <a16:creationId xmlns:a16="http://schemas.microsoft.com/office/drawing/2014/main" id="{98A8BA6B-2721-4189-8F78-445AA3097831}"/>
                </a:ext>
              </a:extLst>
            </p:cNvPr>
            <p:cNvSpPr/>
            <p:nvPr/>
          </p:nvSpPr>
          <p:spPr>
            <a:xfrm>
              <a:off x="5987590" y="559632"/>
              <a:ext cx="648072" cy="6480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085" name="TextBox 1084">
              <a:extLst>
                <a:ext uri="{FF2B5EF4-FFF2-40B4-BE49-F238E27FC236}">
                  <a16:creationId xmlns:a16="http://schemas.microsoft.com/office/drawing/2014/main" id="{5C7BBA74-DC84-4566-87AE-CA7251B00B32}"/>
                </a:ext>
              </a:extLst>
            </p:cNvPr>
            <p:cNvSpPr txBox="1"/>
            <p:nvPr/>
          </p:nvSpPr>
          <p:spPr>
            <a:xfrm>
              <a:off x="6001456" y="683613"/>
              <a:ext cx="620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86" name="그룹 1085">
            <a:extLst>
              <a:ext uri="{FF2B5EF4-FFF2-40B4-BE49-F238E27FC236}">
                <a16:creationId xmlns:a16="http://schemas.microsoft.com/office/drawing/2014/main" id="{077DE4F9-0A59-457B-9CBC-5C322A111444}"/>
              </a:ext>
            </a:extLst>
          </p:cNvPr>
          <p:cNvGrpSpPr/>
          <p:nvPr/>
        </p:nvGrpSpPr>
        <p:grpSpPr>
          <a:xfrm>
            <a:off x="5164783" y="2012951"/>
            <a:ext cx="1730641" cy="1798348"/>
            <a:chOff x="5835252" y="2570655"/>
            <a:chExt cx="1730641" cy="1798348"/>
          </a:xfrm>
        </p:grpSpPr>
        <p:graphicFrame>
          <p:nvGraphicFramePr>
            <p:cNvPr id="1087" name="Chart 37">
              <a:extLst>
                <a:ext uri="{FF2B5EF4-FFF2-40B4-BE49-F238E27FC236}">
                  <a16:creationId xmlns:a16="http://schemas.microsoft.com/office/drawing/2014/main" id="{9E2708B0-826F-467F-8D54-DC9C1462B5D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89778397"/>
                </p:ext>
              </p:extLst>
            </p:nvPr>
          </p:nvGraphicFramePr>
          <p:xfrm>
            <a:off x="5835252" y="2688714"/>
            <a:ext cx="1730641" cy="168028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088" name="Oval 11">
              <a:extLst>
                <a:ext uri="{FF2B5EF4-FFF2-40B4-BE49-F238E27FC236}">
                  <a16:creationId xmlns:a16="http://schemas.microsoft.com/office/drawing/2014/main" id="{1341FF03-F93C-4F73-85F9-EC1AE9540519}"/>
                </a:ext>
              </a:extLst>
            </p:cNvPr>
            <p:cNvSpPr/>
            <p:nvPr/>
          </p:nvSpPr>
          <p:spPr>
            <a:xfrm>
              <a:off x="6280650" y="3144663"/>
              <a:ext cx="813693" cy="8136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089" name="TextBox 1088">
              <a:extLst>
                <a:ext uri="{FF2B5EF4-FFF2-40B4-BE49-F238E27FC236}">
                  <a16:creationId xmlns:a16="http://schemas.microsoft.com/office/drawing/2014/main" id="{5243F962-8E40-4C22-BAB9-22E5C15986B6}"/>
                </a:ext>
              </a:extLst>
            </p:cNvPr>
            <p:cNvSpPr txBox="1"/>
            <p:nvPr/>
          </p:nvSpPr>
          <p:spPr>
            <a:xfrm>
              <a:off x="6311626" y="3337730"/>
              <a:ext cx="781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4"/>
                  </a:solidFill>
                  <a:cs typeface="Arial" pitchFamily="34" charset="0"/>
                </a:rPr>
                <a:t>60</a:t>
              </a:r>
              <a:r>
                <a:rPr lang="en-US" altLang="ko-KR" sz="1600" b="1" dirty="0">
                  <a:solidFill>
                    <a:schemeClr val="accent4"/>
                  </a:solidFill>
                  <a:cs typeface="Arial" pitchFamily="34" charset="0"/>
                </a:rPr>
                <a:t>%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090" name="Oval 14">
              <a:extLst>
                <a:ext uri="{FF2B5EF4-FFF2-40B4-BE49-F238E27FC236}">
                  <a16:creationId xmlns:a16="http://schemas.microsoft.com/office/drawing/2014/main" id="{433237D0-8384-4819-9D65-F7F7FB70EE32}"/>
                </a:ext>
              </a:extLst>
            </p:cNvPr>
            <p:cNvSpPr/>
            <p:nvPr/>
          </p:nvSpPr>
          <p:spPr>
            <a:xfrm>
              <a:off x="5987590" y="2570655"/>
              <a:ext cx="648072" cy="648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091" name="TextBox 1090">
              <a:extLst>
                <a:ext uri="{FF2B5EF4-FFF2-40B4-BE49-F238E27FC236}">
                  <a16:creationId xmlns:a16="http://schemas.microsoft.com/office/drawing/2014/main" id="{48369944-2668-49FE-B8B2-CA439BA87A05}"/>
                </a:ext>
              </a:extLst>
            </p:cNvPr>
            <p:cNvSpPr txBox="1"/>
            <p:nvPr/>
          </p:nvSpPr>
          <p:spPr>
            <a:xfrm>
              <a:off x="6001456" y="2694636"/>
              <a:ext cx="620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92" name="그룹 1091">
            <a:extLst>
              <a:ext uri="{FF2B5EF4-FFF2-40B4-BE49-F238E27FC236}">
                <a16:creationId xmlns:a16="http://schemas.microsoft.com/office/drawing/2014/main" id="{F86F3526-DA4C-4EC8-81B6-DB79FB8B289C}"/>
              </a:ext>
            </a:extLst>
          </p:cNvPr>
          <p:cNvGrpSpPr/>
          <p:nvPr/>
        </p:nvGrpSpPr>
        <p:grpSpPr>
          <a:xfrm>
            <a:off x="9263538" y="2001626"/>
            <a:ext cx="1730641" cy="1820999"/>
            <a:chOff x="5835252" y="4559028"/>
            <a:chExt cx="1730641" cy="1820999"/>
          </a:xfrm>
        </p:grpSpPr>
        <p:graphicFrame>
          <p:nvGraphicFramePr>
            <p:cNvPr id="1093" name="Chart 39">
              <a:extLst>
                <a:ext uri="{FF2B5EF4-FFF2-40B4-BE49-F238E27FC236}">
                  <a16:creationId xmlns:a16="http://schemas.microsoft.com/office/drawing/2014/main" id="{D84D22B5-DF01-49C6-9461-4789D1AB8FF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02567036"/>
                </p:ext>
              </p:extLst>
            </p:nvPr>
          </p:nvGraphicFramePr>
          <p:xfrm>
            <a:off x="5835252" y="4699738"/>
            <a:ext cx="1730641" cy="168028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094" name="Oval 16">
              <a:extLst>
                <a:ext uri="{FF2B5EF4-FFF2-40B4-BE49-F238E27FC236}">
                  <a16:creationId xmlns:a16="http://schemas.microsoft.com/office/drawing/2014/main" id="{4A4A649A-F593-4379-A5A7-0C0CD509536F}"/>
                </a:ext>
              </a:extLst>
            </p:cNvPr>
            <p:cNvSpPr/>
            <p:nvPr/>
          </p:nvSpPr>
          <p:spPr>
            <a:xfrm>
              <a:off x="6280650" y="5133036"/>
              <a:ext cx="813693" cy="8136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095" name="TextBox 1094">
              <a:extLst>
                <a:ext uri="{FF2B5EF4-FFF2-40B4-BE49-F238E27FC236}">
                  <a16:creationId xmlns:a16="http://schemas.microsoft.com/office/drawing/2014/main" id="{F75D86CE-4B98-4D9A-87EC-65246ABA25E1}"/>
                </a:ext>
              </a:extLst>
            </p:cNvPr>
            <p:cNvSpPr txBox="1"/>
            <p:nvPr/>
          </p:nvSpPr>
          <p:spPr>
            <a:xfrm>
              <a:off x="6311626" y="5326103"/>
              <a:ext cx="781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3"/>
                  </a:solidFill>
                  <a:cs typeface="Arial" pitchFamily="34" charset="0"/>
                </a:rPr>
                <a:t>40</a:t>
              </a:r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%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096" name="Oval 19">
              <a:extLst>
                <a:ext uri="{FF2B5EF4-FFF2-40B4-BE49-F238E27FC236}">
                  <a16:creationId xmlns:a16="http://schemas.microsoft.com/office/drawing/2014/main" id="{85B13C7E-2776-4CB9-A89B-8864BF5B4A58}"/>
                </a:ext>
              </a:extLst>
            </p:cNvPr>
            <p:cNvSpPr/>
            <p:nvPr/>
          </p:nvSpPr>
          <p:spPr>
            <a:xfrm>
              <a:off x="5987590" y="4559028"/>
              <a:ext cx="648072" cy="64807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097" name="TextBox 1096">
              <a:extLst>
                <a:ext uri="{FF2B5EF4-FFF2-40B4-BE49-F238E27FC236}">
                  <a16:creationId xmlns:a16="http://schemas.microsoft.com/office/drawing/2014/main" id="{CC34A101-1AE6-4A65-88B1-9B38FD6C98D6}"/>
                </a:ext>
              </a:extLst>
            </p:cNvPr>
            <p:cNvSpPr txBox="1"/>
            <p:nvPr/>
          </p:nvSpPr>
          <p:spPr>
            <a:xfrm>
              <a:off x="6001456" y="4683009"/>
              <a:ext cx="620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98" name="그룹 1097">
            <a:extLst>
              <a:ext uri="{FF2B5EF4-FFF2-40B4-BE49-F238E27FC236}">
                <a16:creationId xmlns:a16="http://schemas.microsoft.com/office/drawing/2014/main" id="{EE6E1374-B9B7-4D74-9CBD-473452ADB192}"/>
              </a:ext>
            </a:extLst>
          </p:cNvPr>
          <p:cNvGrpSpPr/>
          <p:nvPr/>
        </p:nvGrpSpPr>
        <p:grpSpPr>
          <a:xfrm>
            <a:off x="3115405" y="4249728"/>
            <a:ext cx="1730641" cy="1798348"/>
            <a:chOff x="5835252" y="2570655"/>
            <a:chExt cx="1730641" cy="1798348"/>
          </a:xfrm>
        </p:grpSpPr>
        <p:graphicFrame>
          <p:nvGraphicFramePr>
            <p:cNvPr id="1099" name="Chart 37">
              <a:extLst>
                <a:ext uri="{FF2B5EF4-FFF2-40B4-BE49-F238E27FC236}">
                  <a16:creationId xmlns:a16="http://schemas.microsoft.com/office/drawing/2014/main" id="{4F73C2A5-9677-4B22-96C2-4B11F690A91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84612393"/>
                </p:ext>
              </p:extLst>
            </p:nvPr>
          </p:nvGraphicFramePr>
          <p:xfrm>
            <a:off x="5835252" y="2688714"/>
            <a:ext cx="1730641" cy="168028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100" name="Oval 11">
              <a:extLst>
                <a:ext uri="{FF2B5EF4-FFF2-40B4-BE49-F238E27FC236}">
                  <a16:creationId xmlns:a16="http://schemas.microsoft.com/office/drawing/2014/main" id="{3B956177-329B-46EA-B2F5-B36817A56FFE}"/>
                </a:ext>
              </a:extLst>
            </p:cNvPr>
            <p:cNvSpPr/>
            <p:nvPr/>
          </p:nvSpPr>
          <p:spPr>
            <a:xfrm>
              <a:off x="6280650" y="3144663"/>
              <a:ext cx="813693" cy="8136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101" name="TextBox 1100">
              <a:extLst>
                <a:ext uri="{FF2B5EF4-FFF2-40B4-BE49-F238E27FC236}">
                  <a16:creationId xmlns:a16="http://schemas.microsoft.com/office/drawing/2014/main" id="{B417084D-DEFA-4076-A405-DC43726EB330}"/>
                </a:ext>
              </a:extLst>
            </p:cNvPr>
            <p:cNvSpPr txBox="1"/>
            <p:nvPr/>
          </p:nvSpPr>
          <p:spPr>
            <a:xfrm>
              <a:off x="6311626" y="3337730"/>
              <a:ext cx="781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2"/>
                  </a:solidFill>
                  <a:cs typeface="Arial" pitchFamily="34" charset="0"/>
                </a:rPr>
                <a:t>60</a:t>
              </a:r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%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102" name="Oval 14">
              <a:extLst>
                <a:ext uri="{FF2B5EF4-FFF2-40B4-BE49-F238E27FC236}">
                  <a16:creationId xmlns:a16="http://schemas.microsoft.com/office/drawing/2014/main" id="{DD060AAF-F11F-4B7D-8217-21A5D6897A57}"/>
                </a:ext>
              </a:extLst>
            </p:cNvPr>
            <p:cNvSpPr/>
            <p:nvPr/>
          </p:nvSpPr>
          <p:spPr>
            <a:xfrm>
              <a:off x="5987590" y="2570655"/>
              <a:ext cx="648072" cy="6480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103" name="TextBox 1102">
              <a:extLst>
                <a:ext uri="{FF2B5EF4-FFF2-40B4-BE49-F238E27FC236}">
                  <a16:creationId xmlns:a16="http://schemas.microsoft.com/office/drawing/2014/main" id="{7B7AC204-AAE0-4781-BD9C-BE165F401899}"/>
                </a:ext>
              </a:extLst>
            </p:cNvPr>
            <p:cNvSpPr txBox="1"/>
            <p:nvPr/>
          </p:nvSpPr>
          <p:spPr>
            <a:xfrm>
              <a:off x="6001456" y="2694636"/>
              <a:ext cx="620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04" name="그룹 1103">
            <a:extLst>
              <a:ext uri="{FF2B5EF4-FFF2-40B4-BE49-F238E27FC236}">
                <a16:creationId xmlns:a16="http://schemas.microsoft.com/office/drawing/2014/main" id="{756D4E8D-701E-40BF-B37C-3D3C763249B2}"/>
              </a:ext>
            </a:extLst>
          </p:cNvPr>
          <p:cNvGrpSpPr/>
          <p:nvPr/>
        </p:nvGrpSpPr>
        <p:grpSpPr>
          <a:xfrm>
            <a:off x="7214161" y="4227077"/>
            <a:ext cx="1730641" cy="1820999"/>
            <a:chOff x="5835252" y="4559028"/>
            <a:chExt cx="1730641" cy="1820999"/>
          </a:xfrm>
        </p:grpSpPr>
        <p:graphicFrame>
          <p:nvGraphicFramePr>
            <p:cNvPr id="1105" name="Chart 39">
              <a:extLst>
                <a:ext uri="{FF2B5EF4-FFF2-40B4-BE49-F238E27FC236}">
                  <a16:creationId xmlns:a16="http://schemas.microsoft.com/office/drawing/2014/main" id="{9BF1041C-B6AD-4D4D-93DA-63202016AF8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35207238"/>
                </p:ext>
              </p:extLst>
            </p:nvPr>
          </p:nvGraphicFramePr>
          <p:xfrm>
            <a:off x="5835252" y="4699738"/>
            <a:ext cx="1730641" cy="168028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1106" name="Oval 16">
              <a:extLst>
                <a:ext uri="{FF2B5EF4-FFF2-40B4-BE49-F238E27FC236}">
                  <a16:creationId xmlns:a16="http://schemas.microsoft.com/office/drawing/2014/main" id="{6E61A5EC-B894-4151-83CC-BE9B856D4748}"/>
                </a:ext>
              </a:extLst>
            </p:cNvPr>
            <p:cNvSpPr/>
            <p:nvPr/>
          </p:nvSpPr>
          <p:spPr>
            <a:xfrm>
              <a:off x="6280650" y="5133036"/>
              <a:ext cx="813693" cy="8136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107" name="TextBox 1106">
              <a:extLst>
                <a:ext uri="{FF2B5EF4-FFF2-40B4-BE49-F238E27FC236}">
                  <a16:creationId xmlns:a16="http://schemas.microsoft.com/office/drawing/2014/main" id="{09173A3C-A70B-4F44-8853-FE226CF536F3}"/>
                </a:ext>
              </a:extLst>
            </p:cNvPr>
            <p:cNvSpPr txBox="1"/>
            <p:nvPr/>
          </p:nvSpPr>
          <p:spPr>
            <a:xfrm>
              <a:off x="6311626" y="5326103"/>
              <a:ext cx="781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5"/>
                  </a:solidFill>
                  <a:cs typeface="Arial" pitchFamily="34" charset="0"/>
                </a:rPr>
                <a:t>50</a:t>
              </a:r>
              <a:r>
                <a:rPr lang="en-US" altLang="ko-KR" sz="1600" b="1" dirty="0">
                  <a:solidFill>
                    <a:schemeClr val="accent5"/>
                  </a:solidFill>
                  <a:cs typeface="Arial" pitchFamily="34" charset="0"/>
                </a:rPr>
                <a:t>%</a:t>
              </a:r>
              <a:endParaRPr lang="ko-KR" altLang="en-US" sz="16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1108" name="Oval 19">
              <a:extLst>
                <a:ext uri="{FF2B5EF4-FFF2-40B4-BE49-F238E27FC236}">
                  <a16:creationId xmlns:a16="http://schemas.microsoft.com/office/drawing/2014/main" id="{24EDC0E7-A14B-4F30-B3AE-7D8825C38B0D}"/>
                </a:ext>
              </a:extLst>
            </p:cNvPr>
            <p:cNvSpPr/>
            <p:nvPr/>
          </p:nvSpPr>
          <p:spPr>
            <a:xfrm>
              <a:off x="5987590" y="4559028"/>
              <a:ext cx="648072" cy="64807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109" name="TextBox 1108">
              <a:extLst>
                <a:ext uri="{FF2B5EF4-FFF2-40B4-BE49-F238E27FC236}">
                  <a16:creationId xmlns:a16="http://schemas.microsoft.com/office/drawing/2014/main" id="{1274D460-4790-4E63-9D83-A4892323324F}"/>
                </a:ext>
              </a:extLst>
            </p:cNvPr>
            <p:cNvSpPr txBox="1"/>
            <p:nvPr/>
          </p:nvSpPr>
          <p:spPr>
            <a:xfrm>
              <a:off x="6001456" y="4683009"/>
              <a:ext cx="6203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10" name="Group 29">
            <a:extLst>
              <a:ext uri="{FF2B5EF4-FFF2-40B4-BE49-F238E27FC236}">
                <a16:creationId xmlns:a16="http://schemas.microsoft.com/office/drawing/2014/main" id="{810A2EEB-7106-4E12-8206-1DFF813D5FAD}"/>
              </a:ext>
            </a:extLst>
          </p:cNvPr>
          <p:cNvGrpSpPr/>
          <p:nvPr/>
        </p:nvGrpSpPr>
        <p:grpSpPr>
          <a:xfrm>
            <a:off x="3170228" y="2294014"/>
            <a:ext cx="1484412" cy="1236222"/>
            <a:chOff x="1113220" y="4149080"/>
            <a:chExt cx="2016661" cy="1236222"/>
          </a:xfrm>
        </p:grpSpPr>
        <p:sp>
          <p:nvSpPr>
            <p:cNvPr id="1111" name="TextBox 1110">
              <a:extLst>
                <a:ext uri="{FF2B5EF4-FFF2-40B4-BE49-F238E27FC236}">
                  <a16:creationId xmlns:a16="http://schemas.microsoft.com/office/drawing/2014/main" id="{3C69F63A-9A48-49E4-88B4-6D2BFF90792C}"/>
                </a:ext>
              </a:extLst>
            </p:cNvPr>
            <p:cNvSpPr txBox="1"/>
            <p:nvPr/>
          </p:nvSpPr>
          <p:spPr>
            <a:xfrm>
              <a:off x="1113220" y="4149080"/>
              <a:ext cx="2016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112" name="TextBox 1111">
              <a:extLst>
                <a:ext uri="{FF2B5EF4-FFF2-40B4-BE49-F238E27FC236}">
                  <a16:creationId xmlns:a16="http://schemas.microsoft.com/office/drawing/2014/main" id="{DC8F2F57-8E09-41AB-9941-AD42F1E61C48}"/>
                </a:ext>
              </a:extLst>
            </p:cNvPr>
            <p:cNvSpPr txBox="1"/>
            <p:nvPr/>
          </p:nvSpPr>
          <p:spPr>
            <a:xfrm>
              <a:off x="1113220" y="4369639"/>
              <a:ext cx="201666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13" name="Group 29">
            <a:extLst>
              <a:ext uri="{FF2B5EF4-FFF2-40B4-BE49-F238E27FC236}">
                <a16:creationId xmlns:a16="http://schemas.microsoft.com/office/drawing/2014/main" id="{CB0C1FBB-6762-47FA-9852-B9286DC44811}"/>
              </a:ext>
            </a:extLst>
          </p:cNvPr>
          <p:cNvGrpSpPr/>
          <p:nvPr/>
        </p:nvGrpSpPr>
        <p:grpSpPr>
          <a:xfrm>
            <a:off x="7532089" y="2294014"/>
            <a:ext cx="1484412" cy="1236222"/>
            <a:chOff x="1113220" y="4149080"/>
            <a:chExt cx="2016661" cy="1236222"/>
          </a:xfrm>
        </p:grpSpPr>
        <p:sp>
          <p:nvSpPr>
            <p:cNvPr id="1114" name="TextBox 1113">
              <a:extLst>
                <a:ext uri="{FF2B5EF4-FFF2-40B4-BE49-F238E27FC236}">
                  <a16:creationId xmlns:a16="http://schemas.microsoft.com/office/drawing/2014/main" id="{3EE8FE26-ED22-4BB6-A714-02A18F0A2E3C}"/>
                </a:ext>
              </a:extLst>
            </p:cNvPr>
            <p:cNvSpPr txBox="1"/>
            <p:nvPr/>
          </p:nvSpPr>
          <p:spPr>
            <a:xfrm>
              <a:off x="1113220" y="4149080"/>
              <a:ext cx="2016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115" name="TextBox 1114">
              <a:extLst>
                <a:ext uri="{FF2B5EF4-FFF2-40B4-BE49-F238E27FC236}">
                  <a16:creationId xmlns:a16="http://schemas.microsoft.com/office/drawing/2014/main" id="{7D6DB215-EFA5-47FA-B3C3-946FE89C87DB}"/>
                </a:ext>
              </a:extLst>
            </p:cNvPr>
            <p:cNvSpPr txBox="1"/>
            <p:nvPr/>
          </p:nvSpPr>
          <p:spPr>
            <a:xfrm>
              <a:off x="1113220" y="4369639"/>
              <a:ext cx="201666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16" name="Group 29">
            <a:extLst>
              <a:ext uri="{FF2B5EF4-FFF2-40B4-BE49-F238E27FC236}">
                <a16:creationId xmlns:a16="http://schemas.microsoft.com/office/drawing/2014/main" id="{FBAE8382-9ED4-4E8F-8220-A2ED600BFE6A}"/>
              </a:ext>
            </a:extLst>
          </p:cNvPr>
          <p:cNvGrpSpPr/>
          <p:nvPr/>
        </p:nvGrpSpPr>
        <p:grpSpPr>
          <a:xfrm>
            <a:off x="1189142" y="4589820"/>
            <a:ext cx="1484412" cy="1236222"/>
            <a:chOff x="1113220" y="4149080"/>
            <a:chExt cx="2016661" cy="1236222"/>
          </a:xfrm>
        </p:grpSpPr>
        <p:sp>
          <p:nvSpPr>
            <p:cNvPr id="1117" name="TextBox 1116">
              <a:extLst>
                <a:ext uri="{FF2B5EF4-FFF2-40B4-BE49-F238E27FC236}">
                  <a16:creationId xmlns:a16="http://schemas.microsoft.com/office/drawing/2014/main" id="{12419FFC-51CF-496D-A93B-9FE356279544}"/>
                </a:ext>
              </a:extLst>
            </p:cNvPr>
            <p:cNvSpPr txBox="1"/>
            <p:nvPr/>
          </p:nvSpPr>
          <p:spPr>
            <a:xfrm>
              <a:off x="1113220" y="4149080"/>
              <a:ext cx="2016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118" name="TextBox 1117">
              <a:extLst>
                <a:ext uri="{FF2B5EF4-FFF2-40B4-BE49-F238E27FC236}">
                  <a16:creationId xmlns:a16="http://schemas.microsoft.com/office/drawing/2014/main" id="{0645E8B0-5B5A-413D-91FF-1F07D3C53CC8}"/>
                </a:ext>
              </a:extLst>
            </p:cNvPr>
            <p:cNvSpPr txBox="1"/>
            <p:nvPr/>
          </p:nvSpPr>
          <p:spPr>
            <a:xfrm>
              <a:off x="1113220" y="4369639"/>
              <a:ext cx="201666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19" name="Group 29">
            <a:extLst>
              <a:ext uri="{FF2B5EF4-FFF2-40B4-BE49-F238E27FC236}">
                <a16:creationId xmlns:a16="http://schemas.microsoft.com/office/drawing/2014/main" id="{9E07376C-CFB4-4D2E-A5D9-C35984FE76AD}"/>
              </a:ext>
            </a:extLst>
          </p:cNvPr>
          <p:cNvGrpSpPr/>
          <p:nvPr/>
        </p:nvGrpSpPr>
        <p:grpSpPr>
          <a:xfrm>
            <a:off x="9386652" y="4589820"/>
            <a:ext cx="1484412" cy="1236222"/>
            <a:chOff x="1113220" y="4149080"/>
            <a:chExt cx="2016661" cy="1236222"/>
          </a:xfrm>
        </p:grpSpPr>
        <p:sp>
          <p:nvSpPr>
            <p:cNvPr id="1120" name="TextBox 1119">
              <a:extLst>
                <a:ext uri="{FF2B5EF4-FFF2-40B4-BE49-F238E27FC236}">
                  <a16:creationId xmlns:a16="http://schemas.microsoft.com/office/drawing/2014/main" id="{7CE9C727-5C8C-41E4-A2BF-9C652FBC1674}"/>
                </a:ext>
              </a:extLst>
            </p:cNvPr>
            <p:cNvSpPr txBox="1"/>
            <p:nvPr/>
          </p:nvSpPr>
          <p:spPr>
            <a:xfrm>
              <a:off x="1113220" y="4149080"/>
              <a:ext cx="2016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1121" name="TextBox 1120">
              <a:extLst>
                <a:ext uri="{FF2B5EF4-FFF2-40B4-BE49-F238E27FC236}">
                  <a16:creationId xmlns:a16="http://schemas.microsoft.com/office/drawing/2014/main" id="{87D6E027-8FFA-4F9D-ACE5-599CADD1A7CC}"/>
                </a:ext>
              </a:extLst>
            </p:cNvPr>
            <p:cNvSpPr txBox="1"/>
            <p:nvPr/>
          </p:nvSpPr>
          <p:spPr>
            <a:xfrm>
              <a:off x="1113220" y="4369639"/>
              <a:ext cx="201666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22" name="Group 29">
            <a:extLst>
              <a:ext uri="{FF2B5EF4-FFF2-40B4-BE49-F238E27FC236}">
                <a16:creationId xmlns:a16="http://schemas.microsoft.com/office/drawing/2014/main" id="{7BB2DADC-442D-431A-B132-695994A5DF28}"/>
              </a:ext>
            </a:extLst>
          </p:cNvPr>
          <p:cNvGrpSpPr/>
          <p:nvPr/>
        </p:nvGrpSpPr>
        <p:grpSpPr>
          <a:xfrm>
            <a:off x="5287897" y="4589820"/>
            <a:ext cx="1484412" cy="1236222"/>
            <a:chOff x="1113220" y="4149080"/>
            <a:chExt cx="2016661" cy="1236222"/>
          </a:xfrm>
        </p:grpSpPr>
        <p:sp>
          <p:nvSpPr>
            <p:cNvPr id="1123" name="TextBox 1122">
              <a:extLst>
                <a:ext uri="{FF2B5EF4-FFF2-40B4-BE49-F238E27FC236}">
                  <a16:creationId xmlns:a16="http://schemas.microsoft.com/office/drawing/2014/main" id="{237222E6-E62B-49E4-86EC-331F818015F5}"/>
                </a:ext>
              </a:extLst>
            </p:cNvPr>
            <p:cNvSpPr txBox="1"/>
            <p:nvPr/>
          </p:nvSpPr>
          <p:spPr>
            <a:xfrm>
              <a:off x="1113220" y="4149080"/>
              <a:ext cx="2016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124" name="TextBox 1123">
              <a:extLst>
                <a:ext uri="{FF2B5EF4-FFF2-40B4-BE49-F238E27FC236}">
                  <a16:creationId xmlns:a16="http://schemas.microsoft.com/office/drawing/2014/main" id="{64C10A52-A3D0-494F-A309-C3D855469214}"/>
                </a:ext>
              </a:extLst>
            </p:cNvPr>
            <p:cNvSpPr txBox="1"/>
            <p:nvPr/>
          </p:nvSpPr>
          <p:spPr>
            <a:xfrm>
              <a:off x="1113220" y="4369639"/>
              <a:ext cx="201666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1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AF40"/>
      </a:accent1>
      <a:accent2>
        <a:srgbClr val="F07624"/>
      </a:accent2>
      <a:accent3>
        <a:srgbClr val="E62949"/>
      </a:accent3>
      <a:accent4>
        <a:srgbClr val="2A78BD"/>
      </a:accent4>
      <a:accent5>
        <a:srgbClr val="379153"/>
      </a:accent5>
      <a:accent6>
        <a:srgbClr val="595959"/>
      </a:accent6>
      <a:hlink>
        <a:srgbClr val="FFFFFF"/>
      </a:hlink>
      <a:folHlink>
        <a:srgbClr val="80008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11293</TotalTime>
  <Words>100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WIN10</cp:lastModifiedBy>
  <cp:revision>49</cp:revision>
  <dcterms:created xsi:type="dcterms:W3CDTF">2018-02-18T19:39:47Z</dcterms:created>
  <dcterms:modified xsi:type="dcterms:W3CDTF">2022-10-25T06:51:59Z</dcterms:modified>
</cp:coreProperties>
</file>