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8" d="100"/>
          <a:sy n="98" d="100"/>
        </p:scale>
        <p:origin x="198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716-4425-BCFD-18F04AB10899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716-4425-BCFD-18F04AB10899}"/>
              </c:ext>
            </c:extLst>
          </c:dPt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</c:v>
                </c:pt>
                <c:pt idx="1">
                  <c:v>3</c:v>
                </c:pt>
                <c:pt idx="2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716-4425-BCFD-18F04AB1089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9716-4425-BCFD-18F04AB10899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9716-4425-BCFD-18F04AB10899}"/>
              </c:ext>
            </c:extLst>
          </c:dPt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4</c:v>
                </c:pt>
                <c:pt idx="1">
                  <c:v>6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9716-4425-BCFD-18F04AB1089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6</c:v>
                </c:pt>
                <c:pt idx="1">
                  <c:v>5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716-4425-BCFD-18F04AB108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0"/>
        <c:overlap val="-9"/>
        <c:axId val="1373019431"/>
        <c:axId val="1373020087"/>
      </c:barChart>
      <c:catAx>
        <c:axId val="137301943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73020087"/>
        <c:crosses val="autoZero"/>
        <c:auto val="1"/>
        <c:lblAlgn val="ctr"/>
        <c:lblOffset val="100"/>
        <c:noMultiLvlLbl val="0"/>
      </c:catAx>
      <c:valAx>
        <c:axId val="1373020087"/>
        <c:scaling>
          <c:orientation val="minMax"/>
          <c:max val="10"/>
        </c:scaling>
        <c:delete val="0"/>
        <c:axPos val="l"/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730194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21F-42BA-9B3F-937A95B84A21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21F-42BA-9B3F-937A95B84A21}"/>
              </c:ext>
            </c:extLst>
          </c:dPt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</c:v>
                </c:pt>
                <c:pt idx="1">
                  <c:v>3</c:v>
                </c:pt>
                <c:pt idx="2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21F-42BA-9B3F-937A95B84A2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121F-42BA-9B3F-937A95B84A21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121F-42BA-9B3F-937A95B84A21}"/>
              </c:ext>
            </c:extLst>
          </c:dPt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4</c:v>
                </c:pt>
                <c:pt idx="1">
                  <c:v>6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121F-42BA-9B3F-937A95B84A2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6</c:v>
                </c:pt>
                <c:pt idx="1">
                  <c:v>5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21F-42BA-9B3F-937A95B84A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0"/>
        <c:overlap val="-9"/>
        <c:axId val="1373019431"/>
        <c:axId val="1373020087"/>
      </c:barChart>
      <c:catAx>
        <c:axId val="1373019431"/>
        <c:scaling>
          <c:orientation val="maxMin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73020087"/>
        <c:crosses val="autoZero"/>
        <c:auto val="1"/>
        <c:lblAlgn val="ctr"/>
        <c:lblOffset val="100"/>
        <c:noMultiLvlLbl val="0"/>
      </c:catAx>
      <c:valAx>
        <c:axId val="1373020087"/>
        <c:scaling>
          <c:orientation val="minMax"/>
          <c:max val="10"/>
        </c:scaling>
        <c:delete val="0"/>
        <c:axPos val="r"/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730194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991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306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Free PPT Templates: Allppt.com</a:t>
            </a: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download professional PowerPoint diagrams for free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6476EE-9FD2-4CEA-A6D9-0AD39ADF3D03}"/>
              </a:ext>
            </a:extLst>
          </p:cNvPr>
          <p:cNvSpPr txBox="1"/>
          <p:nvPr/>
        </p:nvSpPr>
        <p:spPr>
          <a:xfrm>
            <a:off x="0" y="6599760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hlinkClick r:id="rId2"/>
              </a:rPr>
              <a:t>www.free-powerpoint-templates-design.com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grpSp>
        <p:nvGrpSpPr>
          <p:cNvPr id="1177" name="그룹 1176">
            <a:extLst>
              <a:ext uri="{FF2B5EF4-FFF2-40B4-BE49-F238E27FC236}">
                <a16:creationId xmlns:a16="http://schemas.microsoft.com/office/drawing/2014/main" id="{D2C63C2C-C6D1-4352-8EAB-54A117D4E36B}"/>
              </a:ext>
            </a:extLst>
          </p:cNvPr>
          <p:cNvGrpSpPr/>
          <p:nvPr/>
        </p:nvGrpSpPr>
        <p:grpSpPr>
          <a:xfrm>
            <a:off x="2744331" y="3429000"/>
            <a:ext cx="6703337" cy="2480917"/>
            <a:chOff x="2744155" y="3293596"/>
            <a:chExt cx="6703337" cy="2480917"/>
          </a:xfrm>
          <a:solidFill>
            <a:schemeClr val="bg1">
              <a:lumMod val="85000"/>
            </a:schemeClr>
          </a:solidFill>
        </p:grpSpPr>
        <p:sp>
          <p:nvSpPr>
            <p:cNvPr id="1178" name="자유형: 도형 1177">
              <a:extLst>
                <a:ext uri="{FF2B5EF4-FFF2-40B4-BE49-F238E27FC236}">
                  <a16:creationId xmlns:a16="http://schemas.microsoft.com/office/drawing/2014/main" id="{EDE5DD56-D66C-43D6-82D8-7DE963E828BA}"/>
                </a:ext>
              </a:extLst>
            </p:cNvPr>
            <p:cNvSpPr/>
            <p:nvPr/>
          </p:nvSpPr>
          <p:spPr>
            <a:xfrm>
              <a:off x="5756674" y="3293596"/>
              <a:ext cx="665756" cy="1941258"/>
            </a:xfrm>
            <a:custGeom>
              <a:avLst/>
              <a:gdLst>
                <a:gd name="connsiteX0" fmla="*/ 332252 w 665756"/>
                <a:gd name="connsiteY0" fmla="*/ 232 h 1941258"/>
                <a:gd name="connsiteX1" fmla="*/ 396493 w 665756"/>
                <a:gd name="connsiteY1" fmla="*/ 7066 h 1941258"/>
                <a:gd name="connsiteX2" fmla="*/ 536647 w 665756"/>
                <a:gd name="connsiteY2" fmla="*/ 136106 h 1941258"/>
                <a:gd name="connsiteX3" fmla="*/ 555013 w 665756"/>
                <a:gd name="connsiteY3" fmla="*/ 234697 h 1941258"/>
                <a:gd name="connsiteX4" fmla="*/ 581111 w 665756"/>
                <a:gd name="connsiteY4" fmla="*/ 641631 h 1941258"/>
                <a:gd name="connsiteX5" fmla="*/ 608658 w 665756"/>
                <a:gd name="connsiteY5" fmla="*/ 1050981 h 1941258"/>
                <a:gd name="connsiteX6" fmla="*/ 629440 w 665756"/>
                <a:gd name="connsiteY6" fmla="*/ 1381070 h 1941258"/>
                <a:gd name="connsiteX7" fmla="*/ 656988 w 665756"/>
                <a:gd name="connsiteY7" fmla="*/ 1790420 h 1941258"/>
                <a:gd name="connsiteX8" fmla="*/ 665687 w 665756"/>
                <a:gd name="connsiteY8" fmla="*/ 1930092 h 1941258"/>
                <a:gd name="connsiteX9" fmla="*/ 656021 w 665756"/>
                <a:gd name="connsiteY9" fmla="*/ 1941208 h 1941258"/>
                <a:gd name="connsiteX10" fmla="*/ 641522 w 665756"/>
                <a:gd name="connsiteY10" fmla="*/ 1941208 h 1941258"/>
                <a:gd name="connsiteX11" fmla="*/ 332215 w 665756"/>
                <a:gd name="connsiteY11" fmla="*/ 1941208 h 1941258"/>
                <a:gd name="connsiteX12" fmla="*/ 331731 w 665756"/>
                <a:gd name="connsiteY12" fmla="*/ 1940241 h 1941258"/>
                <a:gd name="connsiteX13" fmla="*/ 22423 w 665756"/>
                <a:gd name="connsiteY13" fmla="*/ 1940724 h 1941258"/>
                <a:gd name="connsiteX14" fmla="*/ 191 w 665756"/>
                <a:gd name="connsiteY14" fmla="*/ 1918976 h 1941258"/>
                <a:gd name="connsiteX15" fmla="*/ 28223 w 665756"/>
                <a:gd name="connsiteY15" fmla="*/ 1492711 h 1941258"/>
                <a:gd name="connsiteX16" fmla="*/ 49004 w 665756"/>
                <a:gd name="connsiteY16" fmla="*/ 1150539 h 1941258"/>
                <a:gd name="connsiteX17" fmla="*/ 76068 w 665756"/>
                <a:gd name="connsiteY17" fmla="*/ 724273 h 1941258"/>
                <a:gd name="connsiteX18" fmla="*/ 97333 w 665756"/>
                <a:gd name="connsiteY18" fmla="*/ 384518 h 1941258"/>
                <a:gd name="connsiteX19" fmla="*/ 108933 w 665756"/>
                <a:gd name="connsiteY19" fmla="*/ 201350 h 1941258"/>
                <a:gd name="connsiteX20" fmla="*/ 173694 w 665756"/>
                <a:gd name="connsiteY20" fmla="*/ 82943 h 1941258"/>
                <a:gd name="connsiteX21" fmla="*/ 332252 w 665756"/>
                <a:gd name="connsiteY21" fmla="*/ 232 h 1941258"/>
                <a:gd name="connsiteX22" fmla="*/ 344296 w 665756"/>
                <a:gd name="connsiteY22" fmla="*/ 56362 h 1941258"/>
                <a:gd name="connsiteX23" fmla="*/ 164994 w 665756"/>
                <a:gd name="connsiteY23" fmla="*/ 204734 h 1941258"/>
                <a:gd name="connsiteX24" fmla="*/ 153879 w 665756"/>
                <a:gd name="connsiteY24" fmla="*/ 336673 h 1941258"/>
                <a:gd name="connsiteX25" fmla="*/ 129714 w 665756"/>
                <a:gd name="connsiteY25" fmla="*/ 721858 h 1941258"/>
                <a:gd name="connsiteX26" fmla="*/ 149046 w 665756"/>
                <a:gd name="connsiteY26" fmla="*/ 742640 h 1941258"/>
                <a:gd name="connsiteX27" fmla="*/ 335114 w 665756"/>
                <a:gd name="connsiteY27" fmla="*/ 742157 h 1941258"/>
                <a:gd name="connsiteX28" fmla="*/ 518766 w 665756"/>
                <a:gd name="connsiteY28" fmla="*/ 742640 h 1941258"/>
                <a:gd name="connsiteX29" fmla="*/ 541963 w 665756"/>
                <a:gd name="connsiteY29" fmla="*/ 717509 h 1941258"/>
                <a:gd name="connsiteX30" fmla="*/ 537130 w 665756"/>
                <a:gd name="connsiteY30" fmla="*/ 657580 h 1941258"/>
                <a:gd name="connsiteX31" fmla="*/ 511516 w 665756"/>
                <a:gd name="connsiteY31" fmla="*/ 267562 h 1941258"/>
                <a:gd name="connsiteX32" fmla="*/ 489768 w 665756"/>
                <a:gd name="connsiteY32" fmla="*/ 160270 h 1941258"/>
                <a:gd name="connsiteX33" fmla="*/ 344296 w 665756"/>
                <a:gd name="connsiteY33" fmla="*/ 56362 h 1941258"/>
                <a:gd name="connsiteX34" fmla="*/ 339948 w 665756"/>
                <a:gd name="connsiteY34" fmla="*/ 1247197 h 1941258"/>
                <a:gd name="connsiteX35" fmla="*/ 198825 w 665756"/>
                <a:gd name="connsiteY35" fmla="*/ 1383004 h 1941258"/>
                <a:gd name="connsiteX36" fmla="*/ 337531 w 665756"/>
                <a:gd name="connsiteY36" fmla="*/ 1520743 h 1941258"/>
                <a:gd name="connsiteX37" fmla="*/ 480587 w 665756"/>
                <a:gd name="connsiteY37" fmla="*/ 1385421 h 1941258"/>
                <a:gd name="connsiteX38" fmla="*/ 339948 w 665756"/>
                <a:gd name="connsiteY38" fmla="*/ 1247197 h 194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665756" h="1941258">
                  <a:moveTo>
                    <a:pt x="332252" y="232"/>
                  </a:moveTo>
                  <a:cubicBezTo>
                    <a:pt x="352633" y="-757"/>
                    <a:pt x="374020" y="1387"/>
                    <a:pt x="396493" y="7066"/>
                  </a:cubicBezTo>
                  <a:cubicBezTo>
                    <a:pt x="466087" y="24464"/>
                    <a:pt x="506683" y="74727"/>
                    <a:pt x="536647" y="136106"/>
                  </a:cubicBezTo>
                  <a:cubicBezTo>
                    <a:pt x="552113" y="167519"/>
                    <a:pt x="552597" y="201350"/>
                    <a:pt x="555013" y="234697"/>
                  </a:cubicBezTo>
                  <a:cubicBezTo>
                    <a:pt x="564195" y="370503"/>
                    <a:pt x="571928" y="506308"/>
                    <a:pt x="581111" y="641631"/>
                  </a:cubicBezTo>
                  <a:cubicBezTo>
                    <a:pt x="589810" y="777920"/>
                    <a:pt x="599476" y="914691"/>
                    <a:pt x="608658" y="1050981"/>
                  </a:cubicBezTo>
                  <a:cubicBezTo>
                    <a:pt x="615908" y="1161172"/>
                    <a:pt x="622190" y="1270879"/>
                    <a:pt x="629440" y="1381070"/>
                  </a:cubicBezTo>
                  <a:cubicBezTo>
                    <a:pt x="638139" y="1517359"/>
                    <a:pt x="647805" y="1654131"/>
                    <a:pt x="656988" y="1790420"/>
                  </a:cubicBezTo>
                  <a:cubicBezTo>
                    <a:pt x="659888" y="1836816"/>
                    <a:pt x="662305" y="1883696"/>
                    <a:pt x="665687" y="1930092"/>
                  </a:cubicBezTo>
                  <a:cubicBezTo>
                    <a:pt x="666171" y="1938791"/>
                    <a:pt x="664237" y="1941691"/>
                    <a:pt x="656021" y="1941208"/>
                  </a:cubicBezTo>
                  <a:cubicBezTo>
                    <a:pt x="651188" y="1940724"/>
                    <a:pt x="646355" y="1941208"/>
                    <a:pt x="641522" y="1941208"/>
                  </a:cubicBezTo>
                  <a:cubicBezTo>
                    <a:pt x="538581" y="1941208"/>
                    <a:pt x="435156" y="1941208"/>
                    <a:pt x="332215" y="1941208"/>
                  </a:cubicBezTo>
                  <a:cubicBezTo>
                    <a:pt x="331731" y="1940724"/>
                    <a:pt x="331731" y="1940241"/>
                    <a:pt x="331731" y="1940241"/>
                  </a:cubicBezTo>
                  <a:cubicBezTo>
                    <a:pt x="228789" y="1940241"/>
                    <a:pt x="125365" y="1939757"/>
                    <a:pt x="22423" y="1940724"/>
                  </a:cubicBezTo>
                  <a:cubicBezTo>
                    <a:pt x="5508" y="1940724"/>
                    <a:pt x="-1258" y="1938308"/>
                    <a:pt x="191" y="1918976"/>
                  </a:cubicBezTo>
                  <a:cubicBezTo>
                    <a:pt x="9857" y="1776888"/>
                    <a:pt x="19040" y="1634800"/>
                    <a:pt x="28223" y="1492711"/>
                  </a:cubicBezTo>
                  <a:cubicBezTo>
                    <a:pt x="35472" y="1378653"/>
                    <a:pt x="42238" y="1264596"/>
                    <a:pt x="49004" y="1150539"/>
                  </a:cubicBezTo>
                  <a:cubicBezTo>
                    <a:pt x="57704" y="1008451"/>
                    <a:pt x="67369" y="866363"/>
                    <a:pt x="76068" y="724273"/>
                  </a:cubicBezTo>
                  <a:cubicBezTo>
                    <a:pt x="83318" y="611183"/>
                    <a:pt x="90084" y="497609"/>
                    <a:pt x="97333" y="384518"/>
                  </a:cubicBezTo>
                  <a:cubicBezTo>
                    <a:pt x="101200" y="323623"/>
                    <a:pt x="102650" y="262245"/>
                    <a:pt x="108933" y="201350"/>
                  </a:cubicBezTo>
                  <a:cubicBezTo>
                    <a:pt x="114248" y="154470"/>
                    <a:pt x="142280" y="116290"/>
                    <a:pt x="173694" y="82943"/>
                  </a:cubicBezTo>
                  <a:cubicBezTo>
                    <a:pt x="219003" y="34372"/>
                    <a:pt x="271109" y="3199"/>
                    <a:pt x="332252" y="232"/>
                  </a:cubicBezTo>
                  <a:close/>
                  <a:moveTo>
                    <a:pt x="344296" y="56362"/>
                  </a:moveTo>
                  <a:cubicBezTo>
                    <a:pt x="268419" y="57328"/>
                    <a:pt x="183359" y="126923"/>
                    <a:pt x="164994" y="204734"/>
                  </a:cubicBezTo>
                  <a:cubicBezTo>
                    <a:pt x="154846" y="247746"/>
                    <a:pt x="156778" y="292693"/>
                    <a:pt x="153879" y="336673"/>
                  </a:cubicBezTo>
                  <a:cubicBezTo>
                    <a:pt x="146146" y="465230"/>
                    <a:pt x="138413" y="593302"/>
                    <a:pt x="129714" y="721858"/>
                  </a:cubicBezTo>
                  <a:cubicBezTo>
                    <a:pt x="128264" y="737807"/>
                    <a:pt x="133097" y="742640"/>
                    <a:pt x="149046" y="742640"/>
                  </a:cubicBezTo>
                  <a:cubicBezTo>
                    <a:pt x="211390" y="741673"/>
                    <a:pt x="273253" y="742157"/>
                    <a:pt x="335114" y="742157"/>
                  </a:cubicBezTo>
                  <a:cubicBezTo>
                    <a:pt x="396493" y="742157"/>
                    <a:pt x="457387" y="741190"/>
                    <a:pt x="518766" y="742640"/>
                  </a:cubicBezTo>
                  <a:cubicBezTo>
                    <a:pt x="539064" y="743123"/>
                    <a:pt x="543897" y="735874"/>
                    <a:pt x="541963" y="717509"/>
                  </a:cubicBezTo>
                  <a:cubicBezTo>
                    <a:pt x="539547" y="697694"/>
                    <a:pt x="538581" y="677878"/>
                    <a:pt x="537130" y="657580"/>
                  </a:cubicBezTo>
                  <a:cubicBezTo>
                    <a:pt x="528914" y="527574"/>
                    <a:pt x="520698" y="397569"/>
                    <a:pt x="511516" y="267562"/>
                  </a:cubicBezTo>
                  <a:cubicBezTo>
                    <a:pt x="509100" y="230831"/>
                    <a:pt x="507650" y="194584"/>
                    <a:pt x="489768" y="160270"/>
                  </a:cubicBezTo>
                  <a:cubicBezTo>
                    <a:pt x="458837" y="100341"/>
                    <a:pt x="417757" y="55879"/>
                    <a:pt x="344296" y="56362"/>
                  </a:cubicBezTo>
                  <a:close/>
                  <a:moveTo>
                    <a:pt x="339948" y="1247197"/>
                  </a:moveTo>
                  <a:cubicBezTo>
                    <a:pt x="263587" y="1247197"/>
                    <a:pt x="199792" y="1308576"/>
                    <a:pt x="198825" y="1383004"/>
                  </a:cubicBezTo>
                  <a:cubicBezTo>
                    <a:pt x="197859" y="1456948"/>
                    <a:pt x="261171" y="1520260"/>
                    <a:pt x="337531" y="1520743"/>
                  </a:cubicBezTo>
                  <a:cubicBezTo>
                    <a:pt x="417275" y="1521225"/>
                    <a:pt x="479620" y="1461781"/>
                    <a:pt x="480587" y="1385421"/>
                  </a:cubicBezTo>
                  <a:cubicBezTo>
                    <a:pt x="481553" y="1309059"/>
                    <a:pt x="418725" y="1247197"/>
                    <a:pt x="339948" y="1247197"/>
                  </a:cubicBezTo>
                  <a:close/>
                </a:path>
              </a:pathLst>
            </a:custGeom>
            <a:grpFill/>
            <a:ln w="5254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179" name="자유형: 도형 1178">
              <a:extLst>
                <a:ext uri="{FF2B5EF4-FFF2-40B4-BE49-F238E27FC236}">
                  <a16:creationId xmlns:a16="http://schemas.microsoft.com/office/drawing/2014/main" id="{A46C0199-228C-4DA5-8292-9115302CCFB2}"/>
                </a:ext>
              </a:extLst>
            </p:cNvPr>
            <p:cNvSpPr/>
            <p:nvPr/>
          </p:nvSpPr>
          <p:spPr>
            <a:xfrm>
              <a:off x="6046723" y="3554005"/>
              <a:ext cx="94169" cy="436521"/>
            </a:xfrm>
            <a:custGeom>
              <a:avLst/>
              <a:gdLst>
                <a:gd name="connsiteX0" fmla="*/ 47483 w 94169"/>
                <a:gd name="connsiteY0" fmla="*/ 25 h 436521"/>
                <a:gd name="connsiteX1" fmla="*/ 58116 w 94169"/>
                <a:gd name="connsiteY1" fmla="*/ 14524 h 436521"/>
                <a:gd name="connsiteX2" fmla="*/ 93879 w 94169"/>
                <a:gd name="connsiteY2" fmla="*/ 420007 h 436521"/>
                <a:gd name="connsiteX3" fmla="*/ 79865 w 94169"/>
                <a:gd name="connsiteY3" fmla="*/ 435473 h 436521"/>
                <a:gd name="connsiteX4" fmla="*/ 44584 w 94169"/>
                <a:gd name="connsiteY4" fmla="*/ 434990 h 436521"/>
                <a:gd name="connsiteX5" fmla="*/ 2536 w 94169"/>
                <a:gd name="connsiteY5" fmla="*/ 431124 h 436521"/>
                <a:gd name="connsiteX6" fmla="*/ 4470 w 94169"/>
                <a:gd name="connsiteY6" fmla="*/ 389560 h 436521"/>
                <a:gd name="connsiteX7" fmla="*/ 34435 w 94169"/>
                <a:gd name="connsiteY7" fmla="*/ 15007 h 436521"/>
                <a:gd name="connsiteX8" fmla="*/ 47483 w 94169"/>
                <a:gd name="connsiteY8" fmla="*/ 25 h 436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4169" h="436521">
                  <a:moveTo>
                    <a:pt x="47483" y="25"/>
                  </a:moveTo>
                  <a:cubicBezTo>
                    <a:pt x="58600" y="509"/>
                    <a:pt x="57633" y="7275"/>
                    <a:pt x="58116" y="14524"/>
                  </a:cubicBezTo>
                  <a:cubicBezTo>
                    <a:pt x="69715" y="149846"/>
                    <a:pt x="81314" y="284685"/>
                    <a:pt x="93879" y="420007"/>
                  </a:cubicBezTo>
                  <a:cubicBezTo>
                    <a:pt x="95329" y="434023"/>
                    <a:pt x="91463" y="436439"/>
                    <a:pt x="79865" y="435473"/>
                  </a:cubicBezTo>
                  <a:cubicBezTo>
                    <a:pt x="68748" y="434507"/>
                    <a:pt x="57633" y="434990"/>
                    <a:pt x="44584" y="434990"/>
                  </a:cubicBezTo>
                  <a:cubicBezTo>
                    <a:pt x="31051" y="433056"/>
                    <a:pt x="11236" y="441756"/>
                    <a:pt x="2536" y="431124"/>
                  </a:cubicBezTo>
                  <a:cubicBezTo>
                    <a:pt x="-3746" y="422908"/>
                    <a:pt x="3503" y="403575"/>
                    <a:pt x="4470" y="389560"/>
                  </a:cubicBezTo>
                  <a:cubicBezTo>
                    <a:pt x="14618" y="264870"/>
                    <a:pt x="24769" y="139698"/>
                    <a:pt x="34435" y="15007"/>
                  </a:cubicBezTo>
                  <a:cubicBezTo>
                    <a:pt x="34917" y="6308"/>
                    <a:pt x="35401" y="-458"/>
                    <a:pt x="47483" y="25"/>
                  </a:cubicBezTo>
                  <a:close/>
                </a:path>
              </a:pathLst>
            </a:custGeom>
            <a:grpFill/>
            <a:ln w="5254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180" name="자유형: 도형 1179">
              <a:extLst>
                <a:ext uri="{FF2B5EF4-FFF2-40B4-BE49-F238E27FC236}">
                  <a16:creationId xmlns:a16="http://schemas.microsoft.com/office/drawing/2014/main" id="{C706A7AB-5F47-47A3-AFC1-4954FB840B8B}"/>
                </a:ext>
              </a:extLst>
            </p:cNvPr>
            <p:cNvSpPr/>
            <p:nvPr/>
          </p:nvSpPr>
          <p:spPr>
            <a:xfrm>
              <a:off x="2744155" y="4223446"/>
              <a:ext cx="2962438" cy="159488"/>
            </a:xfrm>
            <a:custGeom>
              <a:avLst/>
              <a:gdLst>
                <a:gd name="connsiteX0" fmla="*/ 2356153 w 2379093"/>
                <a:gd name="connsiteY0" fmla="*/ 0 h 159488"/>
                <a:gd name="connsiteX1" fmla="*/ 2378868 w 2379093"/>
                <a:gd name="connsiteY1" fmla="*/ 23198 h 159488"/>
                <a:gd name="connsiteX2" fmla="*/ 2374518 w 2379093"/>
                <a:gd name="connsiteY2" fmla="*/ 144023 h 159488"/>
                <a:gd name="connsiteX3" fmla="*/ 2359536 w 2379093"/>
                <a:gd name="connsiteY3" fmla="*/ 159004 h 159488"/>
                <a:gd name="connsiteX4" fmla="*/ 2347454 w 2379093"/>
                <a:gd name="connsiteY4" fmla="*/ 159004 h 159488"/>
                <a:gd name="connsiteX5" fmla="*/ 31026 w 2379093"/>
                <a:gd name="connsiteY5" fmla="*/ 159488 h 159488"/>
                <a:gd name="connsiteX6" fmla="*/ 578 w 2379093"/>
                <a:gd name="connsiteY6" fmla="*/ 129523 h 159488"/>
                <a:gd name="connsiteX7" fmla="*/ 95 w 2379093"/>
                <a:gd name="connsiteY7" fmla="*/ 23198 h 159488"/>
                <a:gd name="connsiteX8" fmla="*/ 22810 w 2379093"/>
                <a:gd name="connsiteY8" fmla="*/ 1450 h 159488"/>
                <a:gd name="connsiteX9" fmla="*/ 1189481 w 2379093"/>
                <a:gd name="connsiteY9" fmla="*/ 1933 h 159488"/>
                <a:gd name="connsiteX10" fmla="*/ 1189481 w 2379093"/>
                <a:gd name="connsiteY10" fmla="*/ 483 h 159488"/>
                <a:gd name="connsiteX11" fmla="*/ 2356153 w 2379093"/>
                <a:gd name="connsiteY11" fmla="*/ 0 h 159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379093" h="159488">
                  <a:moveTo>
                    <a:pt x="2356153" y="0"/>
                  </a:moveTo>
                  <a:cubicBezTo>
                    <a:pt x="2375001" y="0"/>
                    <a:pt x="2380318" y="4350"/>
                    <a:pt x="2378868" y="23198"/>
                  </a:cubicBezTo>
                  <a:cubicBezTo>
                    <a:pt x="2375968" y="63313"/>
                    <a:pt x="2375485" y="103425"/>
                    <a:pt x="2374518" y="144023"/>
                  </a:cubicBezTo>
                  <a:cubicBezTo>
                    <a:pt x="2374518" y="155138"/>
                    <a:pt x="2371135" y="160455"/>
                    <a:pt x="2359536" y="159004"/>
                  </a:cubicBezTo>
                  <a:cubicBezTo>
                    <a:pt x="2355670" y="158521"/>
                    <a:pt x="2351320" y="159004"/>
                    <a:pt x="2347454" y="159004"/>
                  </a:cubicBezTo>
                  <a:cubicBezTo>
                    <a:pt x="1575149" y="159004"/>
                    <a:pt x="802846" y="159004"/>
                    <a:pt x="31026" y="159488"/>
                  </a:cubicBezTo>
                  <a:cubicBezTo>
                    <a:pt x="6861" y="159488"/>
                    <a:pt x="-872" y="154171"/>
                    <a:pt x="578" y="129523"/>
                  </a:cubicBezTo>
                  <a:cubicBezTo>
                    <a:pt x="2511" y="94243"/>
                    <a:pt x="2028" y="58478"/>
                    <a:pt x="95" y="23198"/>
                  </a:cubicBezTo>
                  <a:cubicBezTo>
                    <a:pt x="-872" y="3866"/>
                    <a:pt x="5411" y="1450"/>
                    <a:pt x="22810" y="1450"/>
                  </a:cubicBezTo>
                  <a:cubicBezTo>
                    <a:pt x="411861" y="1933"/>
                    <a:pt x="800429" y="1933"/>
                    <a:pt x="1189481" y="1933"/>
                  </a:cubicBezTo>
                  <a:cubicBezTo>
                    <a:pt x="1189481" y="1450"/>
                    <a:pt x="1189481" y="967"/>
                    <a:pt x="1189481" y="483"/>
                  </a:cubicBezTo>
                  <a:cubicBezTo>
                    <a:pt x="1578532" y="483"/>
                    <a:pt x="1967102" y="483"/>
                    <a:pt x="2356153" y="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5254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181" name="자유형: 도형 1180">
              <a:extLst>
                <a:ext uri="{FF2B5EF4-FFF2-40B4-BE49-F238E27FC236}">
                  <a16:creationId xmlns:a16="http://schemas.microsoft.com/office/drawing/2014/main" id="{0C2E2AEA-DFF1-45B9-816B-7E99BF86DB8A}"/>
                </a:ext>
              </a:extLst>
            </p:cNvPr>
            <p:cNvSpPr/>
            <p:nvPr/>
          </p:nvSpPr>
          <p:spPr>
            <a:xfrm>
              <a:off x="6483728" y="3951841"/>
              <a:ext cx="2963764" cy="159058"/>
            </a:xfrm>
            <a:custGeom>
              <a:avLst/>
              <a:gdLst>
                <a:gd name="connsiteX0" fmla="*/ 2355209 w 2380158"/>
                <a:gd name="connsiteY0" fmla="*/ 0 h 159058"/>
                <a:gd name="connsiteX1" fmla="*/ 2379857 w 2380158"/>
                <a:gd name="connsiteY1" fmla="*/ 24164 h 159058"/>
                <a:gd name="connsiteX2" fmla="*/ 2375507 w 2380158"/>
                <a:gd name="connsiteY2" fmla="*/ 137739 h 159058"/>
                <a:gd name="connsiteX3" fmla="*/ 2351826 w 2380158"/>
                <a:gd name="connsiteY3" fmla="*/ 159004 h 159058"/>
                <a:gd name="connsiteX4" fmla="*/ 1641384 w 2380158"/>
                <a:gd name="connsiteY4" fmla="*/ 158521 h 159058"/>
                <a:gd name="connsiteX5" fmla="*/ 30082 w 2380158"/>
                <a:gd name="connsiteY5" fmla="*/ 159004 h 159058"/>
                <a:gd name="connsiteX6" fmla="*/ 601 w 2380158"/>
                <a:gd name="connsiteY6" fmla="*/ 130974 h 159058"/>
                <a:gd name="connsiteX7" fmla="*/ 117 w 2380158"/>
                <a:gd name="connsiteY7" fmla="*/ 24648 h 159058"/>
                <a:gd name="connsiteX8" fmla="*/ 23316 w 2380158"/>
                <a:gd name="connsiteY8" fmla="*/ 967 h 159058"/>
                <a:gd name="connsiteX9" fmla="*/ 869079 w 2380158"/>
                <a:gd name="connsiteY9" fmla="*/ 967 h 159058"/>
                <a:gd name="connsiteX10" fmla="*/ 1190470 w 2380158"/>
                <a:gd name="connsiteY10" fmla="*/ 967 h 159058"/>
                <a:gd name="connsiteX11" fmla="*/ 1190954 w 2380158"/>
                <a:gd name="connsiteY11" fmla="*/ 483 h 159058"/>
                <a:gd name="connsiteX12" fmla="*/ 2355209 w 2380158"/>
                <a:gd name="connsiteY12" fmla="*/ 0 h 159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80158" h="159058">
                  <a:moveTo>
                    <a:pt x="2355209" y="0"/>
                  </a:moveTo>
                  <a:cubicBezTo>
                    <a:pt x="2374541" y="0"/>
                    <a:pt x="2381790" y="3383"/>
                    <a:pt x="2379857" y="24164"/>
                  </a:cubicBezTo>
                  <a:cubicBezTo>
                    <a:pt x="2376474" y="61862"/>
                    <a:pt x="2375025" y="99559"/>
                    <a:pt x="2375507" y="137739"/>
                  </a:cubicBezTo>
                  <a:cubicBezTo>
                    <a:pt x="2375991" y="157071"/>
                    <a:pt x="2368742" y="159488"/>
                    <a:pt x="2351826" y="159004"/>
                  </a:cubicBezTo>
                  <a:cubicBezTo>
                    <a:pt x="2115012" y="158521"/>
                    <a:pt x="1878198" y="158521"/>
                    <a:pt x="1641384" y="158521"/>
                  </a:cubicBezTo>
                  <a:cubicBezTo>
                    <a:pt x="1104445" y="158521"/>
                    <a:pt x="567021" y="158521"/>
                    <a:pt x="30082" y="159004"/>
                  </a:cubicBezTo>
                  <a:cubicBezTo>
                    <a:pt x="7850" y="159004"/>
                    <a:pt x="-850" y="155138"/>
                    <a:pt x="601" y="130974"/>
                  </a:cubicBezTo>
                  <a:cubicBezTo>
                    <a:pt x="3017" y="95693"/>
                    <a:pt x="1568" y="59930"/>
                    <a:pt x="117" y="24648"/>
                  </a:cubicBezTo>
                  <a:cubicBezTo>
                    <a:pt x="-850" y="5799"/>
                    <a:pt x="3984" y="967"/>
                    <a:pt x="23316" y="967"/>
                  </a:cubicBezTo>
                  <a:cubicBezTo>
                    <a:pt x="305076" y="1450"/>
                    <a:pt x="586836" y="1450"/>
                    <a:pt x="869079" y="967"/>
                  </a:cubicBezTo>
                  <a:cubicBezTo>
                    <a:pt x="976371" y="967"/>
                    <a:pt x="1083180" y="967"/>
                    <a:pt x="1190470" y="967"/>
                  </a:cubicBezTo>
                  <a:cubicBezTo>
                    <a:pt x="1190954" y="1450"/>
                    <a:pt x="1190954" y="967"/>
                    <a:pt x="1190954" y="483"/>
                  </a:cubicBezTo>
                  <a:cubicBezTo>
                    <a:pt x="1579039" y="483"/>
                    <a:pt x="1967124" y="483"/>
                    <a:pt x="2355209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 w="5254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182" name="자유형: 도형 1181">
              <a:extLst>
                <a:ext uri="{FF2B5EF4-FFF2-40B4-BE49-F238E27FC236}">
                  <a16:creationId xmlns:a16="http://schemas.microsoft.com/office/drawing/2014/main" id="{61694AFA-CF76-4578-AAB1-17C98816F67F}"/>
                </a:ext>
              </a:extLst>
            </p:cNvPr>
            <p:cNvSpPr/>
            <p:nvPr/>
          </p:nvSpPr>
          <p:spPr>
            <a:xfrm>
              <a:off x="2765045" y="4400332"/>
              <a:ext cx="2918108" cy="231499"/>
            </a:xfrm>
            <a:custGeom>
              <a:avLst/>
              <a:gdLst>
                <a:gd name="connsiteX0" fmla="*/ 0 w 2343492"/>
                <a:gd name="connsiteY0" fmla="*/ 0 h 231499"/>
                <a:gd name="connsiteX1" fmla="*/ 2343492 w 2343492"/>
                <a:gd name="connsiteY1" fmla="*/ 0 h 231499"/>
                <a:gd name="connsiteX2" fmla="*/ 2287430 w 2343492"/>
                <a:gd name="connsiteY2" fmla="*/ 63795 h 231499"/>
                <a:gd name="connsiteX3" fmla="*/ 2152107 w 2343492"/>
                <a:gd name="connsiteY3" fmla="*/ 217966 h 231499"/>
                <a:gd name="connsiteX4" fmla="*/ 2121177 w 2343492"/>
                <a:gd name="connsiteY4" fmla="*/ 231499 h 231499"/>
                <a:gd name="connsiteX5" fmla="*/ 198150 w 2343492"/>
                <a:gd name="connsiteY5" fmla="*/ 230532 h 231499"/>
                <a:gd name="connsiteX6" fmla="*/ 166253 w 2343492"/>
                <a:gd name="connsiteY6" fmla="*/ 215067 h 231499"/>
                <a:gd name="connsiteX7" fmla="*/ 0 w 2343492"/>
                <a:gd name="connsiteY7" fmla="*/ 0 h 231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43492" h="231499">
                  <a:moveTo>
                    <a:pt x="0" y="0"/>
                  </a:moveTo>
                  <a:cubicBezTo>
                    <a:pt x="782936" y="0"/>
                    <a:pt x="1561522" y="0"/>
                    <a:pt x="2343492" y="0"/>
                  </a:cubicBezTo>
                  <a:cubicBezTo>
                    <a:pt x="2323677" y="22715"/>
                    <a:pt x="2305312" y="43013"/>
                    <a:pt x="2287430" y="63795"/>
                  </a:cubicBezTo>
                  <a:cubicBezTo>
                    <a:pt x="2242000" y="115025"/>
                    <a:pt x="2196571" y="166254"/>
                    <a:pt x="2152107" y="217966"/>
                  </a:cubicBezTo>
                  <a:cubicBezTo>
                    <a:pt x="2143408" y="228116"/>
                    <a:pt x="2134225" y="231499"/>
                    <a:pt x="2121177" y="231499"/>
                  </a:cubicBezTo>
                  <a:cubicBezTo>
                    <a:pt x="1480329" y="231015"/>
                    <a:pt x="838998" y="230532"/>
                    <a:pt x="198150" y="230532"/>
                  </a:cubicBezTo>
                  <a:cubicBezTo>
                    <a:pt x="184135" y="230532"/>
                    <a:pt x="174953" y="226665"/>
                    <a:pt x="166253" y="215067"/>
                  </a:cubicBezTo>
                  <a:cubicBezTo>
                    <a:pt x="112124" y="144023"/>
                    <a:pt x="57512" y="73943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5254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183" name="자유형: 도형 1182">
              <a:extLst>
                <a:ext uri="{FF2B5EF4-FFF2-40B4-BE49-F238E27FC236}">
                  <a16:creationId xmlns:a16="http://schemas.microsoft.com/office/drawing/2014/main" id="{CA7BBA19-ACDD-4C2F-8146-AB9B888AC830}"/>
                </a:ext>
              </a:extLst>
            </p:cNvPr>
            <p:cNvSpPr/>
            <p:nvPr/>
          </p:nvSpPr>
          <p:spPr>
            <a:xfrm>
              <a:off x="6509115" y="4129210"/>
              <a:ext cx="2913292" cy="232090"/>
            </a:xfrm>
            <a:custGeom>
              <a:avLst/>
              <a:gdLst>
                <a:gd name="connsiteX0" fmla="*/ 0 w 2339625"/>
                <a:gd name="connsiteY0" fmla="*/ 0 h 232090"/>
                <a:gd name="connsiteX1" fmla="*/ 2339625 w 2339625"/>
                <a:gd name="connsiteY1" fmla="*/ 483 h 232090"/>
                <a:gd name="connsiteX2" fmla="*/ 2150658 w 2339625"/>
                <a:gd name="connsiteY2" fmla="*/ 216033 h 232090"/>
                <a:gd name="connsiteX3" fmla="*/ 2112961 w 2339625"/>
                <a:gd name="connsiteY3" fmla="*/ 231015 h 232090"/>
                <a:gd name="connsiteX4" fmla="*/ 264362 w 2339625"/>
                <a:gd name="connsiteY4" fmla="*/ 229565 h 232090"/>
                <a:gd name="connsiteX5" fmla="*/ 176403 w 2339625"/>
                <a:gd name="connsiteY5" fmla="*/ 225699 h 232090"/>
                <a:gd name="connsiteX6" fmla="*/ 119857 w 2339625"/>
                <a:gd name="connsiteY6" fmla="*/ 158521 h 232090"/>
                <a:gd name="connsiteX7" fmla="*/ 483 w 2339625"/>
                <a:gd name="connsiteY7" fmla="*/ 3866 h 232090"/>
                <a:gd name="connsiteX8" fmla="*/ 0 w 2339625"/>
                <a:gd name="connsiteY8" fmla="*/ 0 h 232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39625" h="232090">
                  <a:moveTo>
                    <a:pt x="0" y="0"/>
                  </a:moveTo>
                  <a:cubicBezTo>
                    <a:pt x="779070" y="483"/>
                    <a:pt x="1558139" y="483"/>
                    <a:pt x="2339625" y="483"/>
                  </a:cubicBezTo>
                  <a:cubicBezTo>
                    <a:pt x="2275347" y="73460"/>
                    <a:pt x="2212519" y="144505"/>
                    <a:pt x="2150658" y="216033"/>
                  </a:cubicBezTo>
                  <a:cubicBezTo>
                    <a:pt x="2139541" y="228599"/>
                    <a:pt x="2128426" y="231015"/>
                    <a:pt x="2112961" y="231015"/>
                  </a:cubicBezTo>
                  <a:cubicBezTo>
                    <a:pt x="1496761" y="230532"/>
                    <a:pt x="880562" y="230048"/>
                    <a:pt x="264362" y="229565"/>
                  </a:cubicBezTo>
                  <a:cubicBezTo>
                    <a:pt x="234881" y="229565"/>
                    <a:pt x="200567" y="237298"/>
                    <a:pt x="176403" y="225699"/>
                  </a:cubicBezTo>
                  <a:cubicBezTo>
                    <a:pt x="152238" y="213616"/>
                    <a:pt x="137739" y="182203"/>
                    <a:pt x="119857" y="158521"/>
                  </a:cubicBezTo>
                  <a:cubicBezTo>
                    <a:pt x="79743" y="107292"/>
                    <a:pt x="40114" y="55579"/>
                    <a:pt x="483" y="3866"/>
                  </a:cubicBezTo>
                  <a:cubicBezTo>
                    <a:pt x="0" y="3383"/>
                    <a:pt x="483" y="2416"/>
                    <a:pt x="0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 w="5254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184" name="자유형: 도형 1183">
              <a:extLst>
                <a:ext uri="{FF2B5EF4-FFF2-40B4-BE49-F238E27FC236}">
                  <a16:creationId xmlns:a16="http://schemas.microsoft.com/office/drawing/2014/main" id="{1BFBB940-C272-4E14-AABD-A3B8AD632A9D}"/>
                </a:ext>
              </a:extLst>
            </p:cNvPr>
            <p:cNvSpPr/>
            <p:nvPr/>
          </p:nvSpPr>
          <p:spPr>
            <a:xfrm>
              <a:off x="3934144" y="4668811"/>
              <a:ext cx="664664" cy="264844"/>
            </a:xfrm>
            <a:custGeom>
              <a:avLst/>
              <a:gdLst>
                <a:gd name="connsiteX0" fmla="*/ 0 w 664664"/>
                <a:gd name="connsiteY0" fmla="*/ 0 h 264844"/>
                <a:gd name="connsiteX1" fmla="*/ 664664 w 664664"/>
                <a:gd name="connsiteY1" fmla="*/ 0 h 264844"/>
                <a:gd name="connsiteX2" fmla="*/ 663782 w 664664"/>
                <a:gd name="connsiteY2" fmla="*/ 199106 h 264844"/>
                <a:gd name="connsiteX3" fmla="*/ 602404 w 664664"/>
                <a:gd name="connsiteY3" fmla="*/ 259518 h 264844"/>
                <a:gd name="connsiteX4" fmla="*/ 56765 w 664664"/>
                <a:gd name="connsiteY4" fmla="*/ 264834 h 264844"/>
                <a:gd name="connsiteX5" fmla="*/ 703 w 664664"/>
                <a:gd name="connsiteY5" fmla="*/ 212639 h 264844"/>
                <a:gd name="connsiteX6" fmla="*/ 219 w 664664"/>
                <a:gd name="connsiteY6" fmla="*/ 210222 h 26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4664" h="264844">
                  <a:moveTo>
                    <a:pt x="0" y="0"/>
                  </a:moveTo>
                  <a:lnTo>
                    <a:pt x="664664" y="0"/>
                  </a:lnTo>
                  <a:lnTo>
                    <a:pt x="663782" y="199106"/>
                  </a:lnTo>
                  <a:cubicBezTo>
                    <a:pt x="663782" y="244053"/>
                    <a:pt x="647833" y="259518"/>
                    <a:pt x="602404" y="259518"/>
                  </a:cubicBezTo>
                  <a:cubicBezTo>
                    <a:pt x="420685" y="261451"/>
                    <a:pt x="238967" y="262901"/>
                    <a:pt x="56765" y="264834"/>
                  </a:cubicBezTo>
                  <a:cubicBezTo>
                    <a:pt x="22451" y="265317"/>
                    <a:pt x="5536" y="249852"/>
                    <a:pt x="703" y="212639"/>
                  </a:cubicBezTo>
                  <a:cubicBezTo>
                    <a:pt x="219" y="209256"/>
                    <a:pt x="219" y="213605"/>
                    <a:pt x="219" y="210222"/>
                  </a:cubicBezTo>
                  <a:close/>
                </a:path>
              </a:pathLst>
            </a:custGeom>
            <a:grpFill/>
            <a:ln w="5254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grpSp>
          <p:nvGrpSpPr>
            <p:cNvPr id="1185" name="그룹 1184">
              <a:extLst>
                <a:ext uri="{FF2B5EF4-FFF2-40B4-BE49-F238E27FC236}">
                  <a16:creationId xmlns:a16="http://schemas.microsoft.com/office/drawing/2014/main" id="{EE2E4DA4-4D5B-4991-8A71-ECB493B8FC9D}"/>
                </a:ext>
              </a:extLst>
            </p:cNvPr>
            <p:cNvGrpSpPr/>
            <p:nvPr/>
          </p:nvGrpSpPr>
          <p:grpSpPr>
            <a:xfrm rot="21070905">
              <a:off x="4427745" y="4725447"/>
              <a:ext cx="3174660" cy="346126"/>
              <a:chOff x="4529811" y="4523842"/>
              <a:chExt cx="3001388" cy="346126"/>
            </a:xfrm>
            <a:grpFill/>
          </p:grpSpPr>
          <p:sp>
            <p:nvSpPr>
              <p:cNvPr id="1191" name="자유형: 도형 1190">
                <a:extLst>
                  <a:ext uri="{FF2B5EF4-FFF2-40B4-BE49-F238E27FC236}">
                    <a16:creationId xmlns:a16="http://schemas.microsoft.com/office/drawing/2014/main" id="{25CAF862-AB64-4ED5-B0F0-36207B346D84}"/>
                  </a:ext>
                </a:extLst>
              </p:cNvPr>
              <p:cNvSpPr/>
              <p:nvPr/>
            </p:nvSpPr>
            <p:spPr>
              <a:xfrm>
                <a:off x="4529811" y="4523842"/>
                <a:ext cx="1237912" cy="346126"/>
              </a:xfrm>
              <a:custGeom>
                <a:avLst/>
                <a:gdLst>
                  <a:gd name="connsiteX0" fmla="*/ 21748 w 1152882"/>
                  <a:gd name="connsiteY0" fmla="*/ 36 h 346126"/>
                  <a:gd name="connsiteX1" fmla="*/ 577052 w 1152882"/>
                  <a:gd name="connsiteY1" fmla="*/ 520 h 346126"/>
                  <a:gd name="connsiteX2" fmla="*/ 1129942 w 1152882"/>
                  <a:gd name="connsiteY2" fmla="*/ 36 h 346126"/>
                  <a:gd name="connsiteX3" fmla="*/ 1152657 w 1152882"/>
                  <a:gd name="connsiteY3" fmla="*/ 23718 h 346126"/>
                  <a:gd name="connsiteX4" fmla="*/ 1133324 w 1152882"/>
                  <a:gd name="connsiteY4" fmla="*/ 334477 h 346126"/>
                  <a:gd name="connsiteX5" fmla="*/ 1120759 w 1152882"/>
                  <a:gd name="connsiteY5" fmla="*/ 346076 h 346126"/>
                  <a:gd name="connsiteX6" fmla="*/ 798885 w 1152882"/>
                  <a:gd name="connsiteY6" fmla="*/ 316595 h 346126"/>
                  <a:gd name="connsiteX7" fmla="*/ 412733 w 1152882"/>
                  <a:gd name="connsiteY7" fmla="*/ 261499 h 346126"/>
                  <a:gd name="connsiteX8" fmla="*/ 81194 w 1152882"/>
                  <a:gd name="connsiteY8" fmla="*/ 215587 h 346126"/>
                  <a:gd name="connsiteX9" fmla="*/ 16432 w 1152882"/>
                  <a:gd name="connsiteY9" fmla="*/ 208821 h 346126"/>
                  <a:gd name="connsiteX10" fmla="*/ 0 w 1152882"/>
                  <a:gd name="connsiteY10" fmla="*/ 189972 h 346126"/>
                  <a:gd name="connsiteX11" fmla="*/ 483 w 1152882"/>
                  <a:gd name="connsiteY11" fmla="*/ 20818 h 346126"/>
                  <a:gd name="connsiteX12" fmla="*/ 21748 w 1152882"/>
                  <a:gd name="connsiteY12" fmla="*/ 36 h 346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52882" h="346126">
                    <a:moveTo>
                      <a:pt x="21748" y="36"/>
                    </a:moveTo>
                    <a:cubicBezTo>
                      <a:pt x="206850" y="520"/>
                      <a:pt x="391951" y="520"/>
                      <a:pt x="577052" y="520"/>
                    </a:cubicBezTo>
                    <a:cubicBezTo>
                      <a:pt x="761188" y="520"/>
                      <a:pt x="945807" y="1003"/>
                      <a:pt x="1129942" y="36"/>
                    </a:cubicBezTo>
                    <a:cubicBezTo>
                      <a:pt x="1148790" y="36"/>
                      <a:pt x="1154106" y="4386"/>
                      <a:pt x="1152657" y="23718"/>
                    </a:cubicBezTo>
                    <a:cubicBezTo>
                      <a:pt x="1145408" y="127144"/>
                      <a:pt x="1139124" y="230569"/>
                      <a:pt x="1133324" y="334477"/>
                    </a:cubicBezTo>
                    <a:cubicBezTo>
                      <a:pt x="1132842" y="343660"/>
                      <a:pt x="1130425" y="346559"/>
                      <a:pt x="1120759" y="346076"/>
                    </a:cubicBezTo>
                    <a:cubicBezTo>
                      <a:pt x="1012985" y="339793"/>
                      <a:pt x="906176" y="329161"/>
                      <a:pt x="798885" y="316595"/>
                    </a:cubicBezTo>
                    <a:cubicBezTo>
                      <a:pt x="669845" y="301130"/>
                      <a:pt x="541289" y="280348"/>
                      <a:pt x="412733" y="261499"/>
                    </a:cubicBezTo>
                    <a:cubicBezTo>
                      <a:pt x="302542" y="245067"/>
                      <a:pt x="191868" y="230569"/>
                      <a:pt x="81194" y="215587"/>
                    </a:cubicBezTo>
                    <a:cubicBezTo>
                      <a:pt x="59929" y="212687"/>
                      <a:pt x="38180" y="209788"/>
                      <a:pt x="16432" y="208821"/>
                    </a:cubicBezTo>
                    <a:cubicBezTo>
                      <a:pt x="1933" y="208337"/>
                      <a:pt x="0" y="203021"/>
                      <a:pt x="0" y="189972"/>
                    </a:cubicBezTo>
                    <a:cubicBezTo>
                      <a:pt x="967" y="133427"/>
                      <a:pt x="1450" y="77364"/>
                      <a:pt x="483" y="20818"/>
                    </a:cubicBezTo>
                    <a:cubicBezTo>
                      <a:pt x="0" y="3903"/>
                      <a:pt x="4833" y="-447"/>
                      <a:pt x="21748" y="36"/>
                    </a:cubicBezTo>
                    <a:close/>
                  </a:path>
                </a:pathLst>
              </a:custGeom>
              <a:grpFill/>
              <a:ln w="5254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92" name="자유형: 도형 1191">
                <a:extLst>
                  <a:ext uri="{FF2B5EF4-FFF2-40B4-BE49-F238E27FC236}">
                    <a16:creationId xmlns:a16="http://schemas.microsoft.com/office/drawing/2014/main" id="{9739D55B-AE2C-4662-B37C-CC94DF7A0319}"/>
                  </a:ext>
                </a:extLst>
              </p:cNvPr>
              <p:cNvSpPr/>
              <p:nvPr/>
            </p:nvSpPr>
            <p:spPr>
              <a:xfrm>
                <a:off x="6409140" y="4524846"/>
                <a:ext cx="1122059" cy="337024"/>
              </a:xfrm>
              <a:custGeom>
                <a:avLst/>
                <a:gdLst>
                  <a:gd name="connsiteX0" fmla="*/ 29170 w 1212886"/>
                  <a:gd name="connsiteY0" fmla="*/ 0 h 337024"/>
                  <a:gd name="connsiteX1" fmla="*/ 601389 w 1212886"/>
                  <a:gd name="connsiteY1" fmla="*/ 0 h 337024"/>
                  <a:gd name="connsiteX2" fmla="*/ 602357 w 1212886"/>
                  <a:gd name="connsiteY2" fmla="*/ 2899 h 337024"/>
                  <a:gd name="connsiteX3" fmla="*/ 1184243 w 1212886"/>
                  <a:gd name="connsiteY3" fmla="*/ 2417 h 337024"/>
                  <a:gd name="connsiteX4" fmla="*/ 1208408 w 1212886"/>
                  <a:gd name="connsiteY4" fmla="*/ 26098 h 337024"/>
                  <a:gd name="connsiteX5" fmla="*/ 1212758 w 1212886"/>
                  <a:gd name="connsiteY5" fmla="*/ 163838 h 337024"/>
                  <a:gd name="connsiteX6" fmla="*/ 1195359 w 1212886"/>
                  <a:gd name="connsiteY6" fmla="*/ 185102 h 337024"/>
                  <a:gd name="connsiteX7" fmla="*/ 829505 w 1212886"/>
                  <a:gd name="connsiteY7" fmla="*/ 245031 h 337024"/>
                  <a:gd name="connsiteX8" fmla="*/ 500381 w 1212886"/>
                  <a:gd name="connsiteY8" fmla="*/ 290460 h 337024"/>
                  <a:gd name="connsiteX9" fmla="*/ 215238 w 1212886"/>
                  <a:gd name="connsiteY9" fmla="*/ 321875 h 337024"/>
                  <a:gd name="connsiteX10" fmla="*/ 49468 w 1212886"/>
                  <a:gd name="connsiteY10" fmla="*/ 336373 h 337024"/>
                  <a:gd name="connsiteX11" fmla="*/ 18538 w 1212886"/>
                  <a:gd name="connsiteY11" fmla="*/ 310276 h 337024"/>
                  <a:gd name="connsiteX12" fmla="*/ 656 w 1212886"/>
                  <a:gd name="connsiteY12" fmla="*/ 30931 h 337024"/>
                  <a:gd name="connsiteX13" fmla="*/ 29170 w 1212886"/>
                  <a:gd name="connsiteY13" fmla="*/ 0 h 3370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212886" h="337024">
                    <a:moveTo>
                      <a:pt x="29170" y="0"/>
                    </a:moveTo>
                    <a:cubicBezTo>
                      <a:pt x="220071" y="0"/>
                      <a:pt x="410973" y="0"/>
                      <a:pt x="601389" y="0"/>
                    </a:cubicBezTo>
                    <a:cubicBezTo>
                      <a:pt x="602357" y="1450"/>
                      <a:pt x="602357" y="1934"/>
                      <a:pt x="602357" y="2899"/>
                    </a:cubicBezTo>
                    <a:cubicBezTo>
                      <a:pt x="796158" y="2899"/>
                      <a:pt x="990442" y="3383"/>
                      <a:pt x="1184243" y="2417"/>
                    </a:cubicBezTo>
                    <a:cubicBezTo>
                      <a:pt x="1203092" y="2417"/>
                      <a:pt x="1208408" y="7249"/>
                      <a:pt x="1208408" y="26098"/>
                    </a:cubicBezTo>
                    <a:cubicBezTo>
                      <a:pt x="1208408" y="72011"/>
                      <a:pt x="1210341" y="117925"/>
                      <a:pt x="1212758" y="163838"/>
                    </a:cubicBezTo>
                    <a:cubicBezTo>
                      <a:pt x="1213724" y="178337"/>
                      <a:pt x="1209375" y="182686"/>
                      <a:pt x="1195359" y="185102"/>
                    </a:cubicBezTo>
                    <a:cubicBezTo>
                      <a:pt x="1073569" y="204917"/>
                      <a:pt x="951779" y="226182"/>
                      <a:pt x="829505" y="245031"/>
                    </a:cubicBezTo>
                    <a:cubicBezTo>
                      <a:pt x="719797" y="261946"/>
                      <a:pt x="610089" y="276928"/>
                      <a:pt x="500381" y="290460"/>
                    </a:cubicBezTo>
                    <a:cubicBezTo>
                      <a:pt x="405656" y="302543"/>
                      <a:pt x="310446" y="312209"/>
                      <a:pt x="215238" y="321875"/>
                    </a:cubicBezTo>
                    <a:cubicBezTo>
                      <a:pt x="160143" y="327674"/>
                      <a:pt x="104564" y="330574"/>
                      <a:pt x="49468" y="336373"/>
                    </a:cubicBezTo>
                    <a:cubicBezTo>
                      <a:pt x="27720" y="338790"/>
                      <a:pt x="19504" y="335407"/>
                      <a:pt x="18538" y="310276"/>
                    </a:cubicBezTo>
                    <a:cubicBezTo>
                      <a:pt x="14188" y="217000"/>
                      <a:pt x="6455" y="124208"/>
                      <a:pt x="656" y="30931"/>
                    </a:cubicBezTo>
                    <a:cubicBezTo>
                      <a:pt x="-1278" y="0"/>
                      <a:pt x="-794" y="0"/>
                      <a:pt x="29170" y="0"/>
                    </a:cubicBezTo>
                    <a:close/>
                  </a:path>
                </a:pathLst>
              </a:custGeom>
              <a:grpFill/>
              <a:ln w="5254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1186" name="자유형: 도형 1185">
              <a:extLst>
                <a:ext uri="{FF2B5EF4-FFF2-40B4-BE49-F238E27FC236}">
                  <a16:creationId xmlns:a16="http://schemas.microsoft.com/office/drawing/2014/main" id="{BFD1618F-CE6E-447C-BB56-BC324D663CEB}"/>
                </a:ext>
              </a:extLst>
            </p:cNvPr>
            <p:cNvSpPr/>
            <p:nvPr/>
          </p:nvSpPr>
          <p:spPr>
            <a:xfrm>
              <a:off x="4205937" y="4949564"/>
              <a:ext cx="153767" cy="346587"/>
            </a:xfrm>
            <a:custGeom>
              <a:avLst/>
              <a:gdLst>
                <a:gd name="connsiteX0" fmla="*/ 15989 w 153767"/>
                <a:gd name="connsiteY0" fmla="*/ 31 h 346587"/>
                <a:gd name="connsiteX1" fmla="*/ 129563 w 153767"/>
                <a:gd name="connsiteY1" fmla="*/ 31 h 346587"/>
                <a:gd name="connsiteX2" fmla="*/ 145512 w 153767"/>
                <a:gd name="connsiteY2" fmla="*/ 16463 h 346587"/>
                <a:gd name="connsiteX3" fmla="*/ 145512 w 153767"/>
                <a:gd name="connsiteY3" fmla="*/ 175950 h 346587"/>
                <a:gd name="connsiteX4" fmla="*/ 153245 w 153767"/>
                <a:gd name="connsiteY4" fmla="*/ 175467 h 346587"/>
                <a:gd name="connsiteX5" fmla="*/ 153728 w 153767"/>
                <a:gd name="connsiteY5" fmla="*/ 327705 h 346587"/>
                <a:gd name="connsiteX6" fmla="*/ 135363 w 153767"/>
                <a:gd name="connsiteY6" fmla="*/ 346552 h 346587"/>
                <a:gd name="connsiteX7" fmla="*/ 26621 w 153767"/>
                <a:gd name="connsiteY7" fmla="*/ 346552 h 346587"/>
                <a:gd name="connsiteX8" fmla="*/ 7773 w 153767"/>
                <a:gd name="connsiteY8" fmla="*/ 330121 h 346587"/>
                <a:gd name="connsiteX9" fmla="*/ 40 w 153767"/>
                <a:gd name="connsiteY9" fmla="*/ 16463 h 346587"/>
                <a:gd name="connsiteX10" fmla="*/ 15989 w 153767"/>
                <a:gd name="connsiteY10" fmla="*/ 31 h 346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3767" h="346587">
                  <a:moveTo>
                    <a:pt x="15989" y="31"/>
                  </a:moveTo>
                  <a:cubicBezTo>
                    <a:pt x="53685" y="513"/>
                    <a:pt x="91866" y="997"/>
                    <a:pt x="129563" y="31"/>
                  </a:cubicBezTo>
                  <a:cubicBezTo>
                    <a:pt x="143096" y="-453"/>
                    <a:pt x="145512" y="4863"/>
                    <a:pt x="145512" y="16463"/>
                  </a:cubicBezTo>
                  <a:cubicBezTo>
                    <a:pt x="145029" y="69625"/>
                    <a:pt x="145512" y="122787"/>
                    <a:pt x="145512" y="175950"/>
                  </a:cubicBezTo>
                  <a:cubicBezTo>
                    <a:pt x="148412" y="175467"/>
                    <a:pt x="150828" y="175467"/>
                    <a:pt x="153245" y="175467"/>
                  </a:cubicBezTo>
                  <a:cubicBezTo>
                    <a:pt x="153245" y="226213"/>
                    <a:pt x="152762" y="276959"/>
                    <a:pt x="153728" y="327705"/>
                  </a:cubicBezTo>
                  <a:cubicBezTo>
                    <a:pt x="154211" y="342686"/>
                    <a:pt x="150345" y="347036"/>
                    <a:pt x="135363" y="346552"/>
                  </a:cubicBezTo>
                  <a:cubicBezTo>
                    <a:pt x="99115" y="345587"/>
                    <a:pt x="62868" y="345587"/>
                    <a:pt x="26621" y="346552"/>
                  </a:cubicBezTo>
                  <a:cubicBezTo>
                    <a:pt x="14055" y="346552"/>
                    <a:pt x="8256" y="344620"/>
                    <a:pt x="7773" y="330121"/>
                  </a:cubicBezTo>
                  <a:cubicBezTo>
                    <a:pt x="5839" y="225729"/>
                    <a:pt x="3423" y="120855"/>
                    <a:pt x="40" y="16463"/>
                  </a:cubicBezTo>
                  <a:cubicBezTo>
                    <a:pt x="-443" y="3414"/>
                    <a:pt x="3423" y="31"/>
                    <a:pt x="15989" y="31"/>
                  </a:cubicBezTo>
                  <a:close/>
                </a:path>
              </a:pathLst>
            </a:custGeom>
            <a:grpFill/>
            <a:ln w="5254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187" name="자유형: 도형 1186">
              <a:extLst>
                <a:ext uri="{FF2B5EF4-FFF2-40B4-BE49-F238E27FC236}">
                  <a16:creationId xmlns:a16="http://schemas.microsoft.com/office/drawing/2014/main" id="{E56411E9-DCFA-4193-A9BA-6DDB186B5023}"/>
                </a:ext>
              </a:extLst>
            </p:cNvPr>
            <p:cNvSpPr/>
            <p:nvPr/>
          </p:nvSpPr>
          <p:spPr>
            <a:xfrm>
              <a:off x="7911873" y="4690397"/>
              <a:ext cx="141181" cy="612000"/>
            </a:xfrm>
            <a:custGeom>
              <a:avLst/>
              <a:gdLst>
                <a:gd name="connsiteX0" fmla="*/ 110191 w 141181"/>
                <a:gd name="connsiteY0" fmla="*/ 33 h 358666"/>
                <a:gd name="connsiteX1" fmla="*/ 127590 w 141181"/>
                <a:gd name="connsiteY1" fmla="*/ 17431 h 358666"/>
                <a:gd name="connsiteX2" fmla="*/ 141122 w 141181"/>
                <a:gd name="connsiteY2" fmla="*/ 337855 h 358666"/>
                <a:gd name="connsiteX3" fmla="*/ 122273 w 141181"/>
                <a:gd name="connsiteY3" fmla="*/ 358637 h 358666"/>
                <a:gd name="connsiteX4" fmla="*/ 18365 w 141181"/>
                <a:gd name="connsiteY4" fmla="*/ 358637 h 358666"/>
                <a:gd name="connsiteX5" fmla="*/ 0 w 141181"/>
                <a:gd name="connsiteY5" fmla="*/ 339788 h 358666"/>
                <a:gd name="connsiteX6" fmla="*/ 1450 w 141181"/>
                <a:gd name="connsiteY6" fmla="*/ 18397 h 358666"/>
                <a:gd name="connsiteX7" fmla="*/ 18365 w 141181"/>
                <a:gd name="connsiteY7" fmla="*/ 516 h 358666"/>
                <a:gd name="connsiteX8" fmla="*/ 110191 w 141181"/>
                <a:gd name="connsiteY8" fmla="*/ 33 h 35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81" h="358666">
                  <a:moveTo>
                    <a:pt x="110191" y="33"/>
                  </a:moveTo>
                  <a:cubicBezTo>
                    <a:pt x="124207" y="-451"/>
                    <a:pt x="127590" y="4382"/>
                    <a:pt x="127590" y="17431"/>
                  </a:cubicBezTo>
                  <a:cubicBezTo>
                    <a:pt x="132745" y="73734"/>
                    <a:pt x="142008" y="280987"/>
                    <a:pt x="141122" y="337855"/>
                  </a:cubicBezTo>
                  <a:cubicBezTo>
                    <a:pt x="141606" y="352837"/>
                    <a:pt x="139189" y="359120"/>
                    <a:pt x="122273" y="358637"/>
                  </a:cubicBezTo>
                  <a:cubicBezTo>
                    <a:pt x="87476" y="357186"/>
                    <a:pt x="53163" y="357186"/>
                    <a:pt x="18365" y="358637"/>
                  </a:cubicBezTo>
                  <a:cubicBezTo>
                    <a:pt x="2900" y="359120"/>
                    <a:pt x="0" y="353803"/>
                    <a:pt x="0" y="339788"/>
                  </a:cubicBezTo>
                  <a:cubicBezTo>
                    <a:pt x="967" y="232497"/>
                    <a:pt x="1450" y="125689"/>
                    <a:pt x="1450" y="18397"/>
                  </a:cubicBezTo>
                  <a:cubicBezTo>
                    <a:pt x="1450" y="5349"/>
                    <a:pt x="3866" y="33"/>
                    <a:pt x="18365" y="516"/>
                  </a:cubicBezTo>
                  <a:cubicBezTo>
                    <a:pt x="48813" y="1482"/>
                    <a:pt x="79744" y="999"/>
                    <a:pt x="110191" y="33"/>
                  </a:cubicBezTo>
                  <a:close/>
                </a:path>
              </a:pathLst>
            </a:custGeom>
            <a:grpFill/>
            <a:ln w="5254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188" name="자유형: 도형 1187">
              <a:extLst>
                <a:ext uri="{FF2B5EF4-FFF2-40B4-BE49-F238E27FC236}">
                  <a16:creationId xmlns:a16="http://schemas.microsoft.com/office/drawing/2014/main" id="{2A387440-81FB-41C5-978A-962CD3895575}"/>
                </a:ext>
              </a:extLst>
            </p:cNvPr>
            <p:cNvSpPr/>
            <p:nvPr/>
          </p:nvSpPr>
          <p:spPr>
            <a:xfrm>
              <a:off x="3464120" y="5274424"/>
              <a:ext cx="5260171" cy="251042"/>
            </a:xfrm>
            <a:custGeom>
              <a:avLst/>
              <a:gdLst>
                <a:gd name="connsiteX0" fmla="*/ 240861 w 5260171"/>
                <a:gd name="connsiteY0" fmla="*/ 0 h 251042"/>
                <a:gd name="connsiteX1" fmla="*/ 5077642 w 5260171"/>
                <a:gd name="connsiteY1" fmla="*/ 0 h 251042"/>
                <a:gd name="connsiteX2" fmla="*/ 5163029 w 5260171"/>
                <a:gd name="connsiteY2" fmla="*/ 174199 h 251042"/>
                <a:gd name="connsiteX3" fmla="*/ 5213775 w 5260171"/>
                <a:gd name="connsiteY3" fmla="*/ 224945 h 251042"/>
                <a:gd name="connsiteX4" fmla="*/ 5260171 w 5260171"/>
                <a:gd name="connsiteY4" fmla="*/ 247176 h 251042"/>
                <a:gd name="connsiteX5" fmla="*/ 5259203 w 5260171"/>
                <a:gd name="connsiteY5" fmla="*/ 251042 h 251042"/>
                <a:gd name="connsiteX6" fmla="*/ 0 w 5260171"/>
                <a:gd name="connsiteY6" fmla="*/ 240410 h 251042"/>
                <a:gd name="connsiteX7" fmla="*/ 99559 w 5260171"/>
                <a:gd name="connsiteY7" fmla="*/ 182898 h 251042"/>
                <a:gd name="connsiteX8" fmla="*/ 138223 w 5260171"/>
                <a:gd name="connsiteY8" fmla="*/ 148101 h 251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60171" h="251042">
                  <a:moveTo>
                    <a:pt x="240861" y="0"/>
                  </a:moveTo>
                  <a:lnTo>
                    <a:pt x="5077642" y="0"/>
                  </a:lnTo>
                  <a:lnTo>
                    <a:pt x="5163029" y="174199"/>
                  </a:lnTo>
                  <a:cubicBezTo>
                    <a:pt x="5174627" y="197880"/>
                    <a:pt x="5188643" y="215279"/>
                    <a:pt x="5213775" y="224945"/>
                  </a:cubicBezTo>
                  <a:cubicBezTo>
                    <a:pt x="5229723" y="230744"/>
                    <a:pt x="5244705" y="239927"/>
                    <a:pt x="5260171" y="247176"/>
                  </a:cubicBezTo>
                  <a:cubicBezTo>
                    <a:pt x="5260171" y="248143"/>
                    <a:pt x="5259687" y="249593"/>
                    <a:pt x="5259203" y="251042"/>
                  </a:cubicBezTo>
                  <a:cubicBezTo>
                    <a:pt x="3508713" y="247659"/>
                    <a:pt x="1758223" y="244276"/>
                    <a:pt x="0" y="240410"/>
                  </a:cubicBezTo>
                  <a:cubicBezTo>
                    <a:pt x="37214" y="218662"/>
                    <a:pt x="68145" y="200296"/>
                    <a:pt x="99559" y="182898"/>
                  </a:cubicBezTo>
                  <a:cubicBezTo>
                    <a:pt x="115508" y="174199"/>
                    <a:pt x="127590" y="163083"/>
                    <a:pt x="138223" y="148101"/>
                  </a:cubicBezTo>
                  <a:close/>
                </a:path>
              </a:pathLst>
            </a:custGeom>
            <a:grpFill/>
            <a:ln w="5254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189" name="자유형: 도형 1188">
              <a:extLst>
                <a:ext uri="{FF2B5EF4-FFF2-40B4-BE49-F238E27FC236}">
                  <a16:creationId xmlns:a16="http://schemas.microsoft.com/office/drawing/2014/main" id="{DCB8F985-99C9-47C2-97A7-5E745BD8FD85}"/>
                </a:ext>
              </a:extLst>
            </p:cNvPr>
            <p:cNvSpPr/>
            <p:nvPr/>
          </p:nvSpPr>
          <p:spPr>
            <a:xfrm>
              <a:off x="3455274" y="5548589"/>
              <a:ext cx="5371826" cy="225924"/>
            </a:xfrm>
            <a:custGeom>
              <a:avLst/>
              <a:gdLst>
                <a:gd name="connsiteX0" fmla="*/ 0 w 5371826"/>
                <a:gd name="connsiteY0" fmla="*/ 0 h 225924"/>
                <a:gd name="connsiteX1" fmla="*/ 5371826 w 5371826"/>
                <a:gd name="connsiteY1" fmla="*/ 0 h 225924"/>
                <a:gd name="connsiteX2" fmla="*/ 5366993 w 5371826"/>
                <a:gd name="connsiteY2" fmla="*/ 225924 h 225924"/>
                <a:gd name="connsiteX3" fmla="*/ 4969496 w 5371826"/>
                <a:gd name="connsiteY3" fmla="*/ 225924 h 225924"/>
                <a:gd name="connsiteX4" fmla="*/ 4933172 w 5371826"/>
                <a:gd name="connsiteY4" fmla="*/ 180340 h 225924"/>
                <a:gd name="connsiteX5" fmla="*/ 4886775 w 5371826"/>
                <a:gd name="connsiteY5" fmla="*/ 157142 h 225924"/>
                <a:gd name="connsiteX6" fmla="*/ 440955 w 5371826"/>
                <a:gd name="connsiteY6" fmla="*/ 161009 h 225924"/>
                <a:gd name="connsiteX7" fmla="*/ 399392 w 5371826"/>
                <a:gd name="connsiteY7" fmla="*/ 179857 h 225924"/>
                <a:gd name="connsiteX8" fmla="*/ 357433 w 5371826"/>
                <a:gd name="connsiteY8" fmla="*/ 225924 h 225924"/>
                <a:gd name="connsiteX9" fmla="*/ 5654 w 5371826"/>
                <a:gd name="connsiteY9" fmla="*/ 225924 h 225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71826" h="225924">
                  <a:moveTo>
                    <a:pt x="0" y="0"/>
                  </a:moveTo>
                  <a:lnTo>
                    <a:pt x="5371826" y="0"/>
                  </a:lnTo>
                  <a:lnTo>
                    <a:pt x="5366993" y="225924"/>
                  </a:lnTo>
                  <a:lnTo>
                    <a:pt x="4969496" y="225924"/>
                  </a:lnTo>
                  <a:lnTo>
                    <a:pt x="4933172" y="180340"/>
                  </a:lnTo>
                  <a:cubicBezTo>
                    <a:pt x="4920606" y="164391"/>
                    <a:pt x="4907557" y="157142"/>
                    <a:pt x="4886775" y="157142"/>
                  </a:cubicBezTo>
                  <a:lnTo>
                    <a:pt x="440955" y="161009"/>
                  </a:lnTo>
                  <a:cubicBezTo>
                    <a:pt x="423073" y="161009"/>
                    <a:pt x="410991" y="166807"/>
                    <a:pt x="399392" y="179857"/>
                  </a:cubicBezTo>
                  <a:lnTo>
                    <a:pt x="357433" y="225924"/>
                  </a:lnTo>
                  <a:lnTo>
                    <a:pt x="5654" y="225924"/>
                  </a:lnTo>
                  <a:close/>
                </a:path>
              </a:pathLst>
            </a:custGeom>
            <a:grpFill/>
            <a:ln w="5254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190" name="자유형: 도형 1189">
              <a:extLst>
                <a:ext uri="{FF2B5EF4-FFF2-40B4-BE49-F238E27FC236}">
                  <a16:creationId xmlns:a16="http://schemas.microsoft.com/office/drawing/2014/main" id="{C01A580B-5C0A-43EE-9F07-C861C42A200F}"/>
                </a:ext>
              </a:extLst>
            </p:cNvPr>
            <p:cNvSpPr/>
            <p:nvPr/>
          </p:nvSpPr>
          <p:spPr>
            <a:xfrm>
              <a:off x="7650131" y="4399259"/>
              <a:ext cx="664664" cy="264844"/>
            </a:xfrm>
            <a:custGeom>
              <a:avLst/>
              <a:gdLst>
                <a:gd name="connsiteX0" fmla="*/ 0 w 664664"/>
                <a:gd name="connsiteY0" fmla="*/ 0 h 264844"/>
                <a:gd name="connsiteX1" fmla="*/ 664664 w 664664"/>
                <a:gd name="connsiteY1" fmla="*/ 0 h 264844"/>
                <a:gd name="connsiteX2" fmla="*/ 663782 w 664664"/>
                <a:gd name="connsiteY2" fmla="*/ 199106 h 264844"/>
                <a:gd name="connsiteX3" fmla="*/ 602404 w 664664"/>
                <a:gd name="connsiteY3" fmla="*/ 259518 h 264844"/>
                <a:gd name="connsiteX4" fmla="*/ 56765 w 664664"/>
                <a:gd name="connsiteY4" fmla="*/ 264834 h 264844"/>
                <a:gd name="connsiteX5" fmla="*/ 703 w 664664"/>
                <a:gd name="connsiteY5" fmla="*/ 212639 h 264844"/>
                <a:gd name="connsiteX6" fmla="*/ 219 w 664664"/>
                <a:gd name="connsiteY6" fmla="*/ 210222 h 26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4664" h="264844">
                  <a:moveTo>
                    <a:pt x="0" y="0"/>
                  </a:moveTo>
                  <a:lnTo>
                    <a:pt x="664664" y="0"/>
                  </a:lnTo>
                  <a:lnTo>
                    <a:pt x="663782" y="199106"/>
                  </a:lnTo>
                  <a:cubicBezTo>
                    <a:pt x="663782" y="244053"/>
                    <a:pt x="647833" y="259518"/>
                    <a:pt x="602404" y="259518"/>
                  </a:cubicBezTo>
                  <a:cubicBezTo>
                    <a:pt x="420685" y="261451"/>
                    <a:pt x="238967" y="262901"/>
                    <a:pt x="56765" y="264834"/>
                  </a:cubicBezTo>
                  <a:cubicBezTo>
                    <a:pt x="22451" y="265317"/>
                    <a:pt x="5536" y="249852"/>
                    <a:pt x="703" y="212639"/>
                  </a:cubicBezTo>
                  <a:cubicBezTo>
                    <a:pt x="219" y="209256"/>
                    <a:pt x="219" y="213605"/>
                    <a:pt x="219" y="210222"/>
                  </a:cubicBezTo>
                  <a:close/>
                </a:path>
              </a:pathLst>
            </a:custGeom>
            <a:grpFill/>
            <a:ln w="5254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aphicFrame>
        <p:nvGraphicFramePr>
          <p:cNvPr id="1193" name="차트 1192">
            <a:extLst>
              <a:ext uri="{FF2B5EF4-FFF2-40B4-BE49-F238E27FC236}">
                <a16:creationId xmlns:a16="http://schemas.microsoft.com/office/drawing/2014/main" id="{FDBC1B72-6AD3-4FBB-BC80-00A0C0ECD9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8522211"/>
              </p:ext>
            </p:extLst>
          </p:nvPr>
        </p:nvGraphicFramePr>
        <p:xfrm>
          <a:off x="6514949" y="1911457"/>
          <a:ext cx="2935379" cy="2061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94" name="차트 1193">
            <a:extLst>
              <a:ext uri="{FF2B5EF4-FFF2-40B4-BE49-F238E27FC236}">
                <a16:creationId xmlns:a16="http://schemas.microsoft.com/office/drawing/2014/main" id="{334DDA95-7C24-4D82-9D81-F26E354AF2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4176680"/>
              </p:ext>
            </p:extLst>
          </p:nvPr>
        </p:nvGraphicFramePr>
        <p:xfrm>
          <a:off x="2747950" y="2182579"/>
          <a:ext cx="2935379" cy="2061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1195" name="그룹 1194">
            <a:extLst>
              <a:ext uri="{FF2B5EF4-FFF2-40B4-BE49-F238E27FC236}">
                <a16:creationId xmlns:a16="http://schemas.microsoft.com/office/drawing/2014/main" id="{F47587B1-001D-40D0-AADB-CEBE16D45C48}"/>
              </a:ext>
            </a:extLst>
          </p:cNvPr>
          <p:cNvGrpSpPr/>
          <p:nvPr/>
        </p:nvGrpSpPr>
        <p:grpSpPr>
          <a:xfrm>
            <a:off x="9110105" y="1898010"/>
            <a:ext cx="2175739" cy="915199"/>
            <a:chOff x="9313109" y="5578309"/>
            <a:chExt cx="4039506" cy="915199"/>
          </a:xfrm>
        </p:grpSpPr>
        <p:sp>
          <p:nvSpPr>
            <p:cNvPr id="1196" name="TextBox 1195">
              <a:extLst>
                <a:ext uri="{FF2B5EF4-FFF2-40B4-BE49-F238E27FC236}">
                  <a16:creationId xmlns:a16="http://schemas.microsoft.com/office/drawing/2014/main" id="{BD369866-3EEA-450E-BA50-669F38C175CE}"/>
                </a:ext>
              </a:extLst>
            </p:cNvPr>
            <p:cNvSpPr txBox="1"/>
            <p:nvPr/>
          </p:nvSpPr>
          <p:spPr>
            <a:xfrm>
              <a:off x="9313109" y="5847177"/>
              <a:ext cx="40395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</p:txBody>
        </p:sp>
        <p:sp>
          <p:nvSpPr>
            <p:cNvPr id="1197" name="TextBox 1196">
              <a:extLst>
                <a:ext uri="{FF2B5EF4-FFF2-40B4-BE49-F238E27FC236}">
                  <a16:creationId xmlns:a16="http://schemas.microsoft.com/office/drawing/2014/main" id="{EF189322-7768-409E-AC5D-FA100069074B}"/>
                </a:ext>
              </a:extLst>
            </p:cNvPr>
            <p:cNvSpPr txBox="1"/>
            <p:nvPr/>
          </p:nvSpPr>
          <p:spPr>
            <a:xfrm>
              <a:off x="9313109" y="5578309"/>
              <a:ext cx="40395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198" name="그룹 1197">
            <a:extLst>
              <a:ext uri="{FF2B5EF4-FFF2-40B4-BE49-F238E27FC236}">
                <a16:creationId xmlns:a16="http://schemas.microsoft.com/office/drawing/2014/main" id="{BCE6B0CE-B182-4B61-9803-54412C6E906B}"/>
              </a:ext>
            </a:extLst>
          </p:cNvPr>
          <p:cNvGrpSpPr/>
          <p:nvPr/>
        </p:nvGrpSpPr>
        <p:grpSpPr>
          <a:xfrm>
            <a:off x="906157" y="1898010"/>
            <a:ext cx="2175739" cy="915199"/>
            <a:chOff x="9313109" y="5578309"/>
            <a:chExt cx="4039506" cy="915199"/>
          </a:xfrm>
        </p:grpSpPr>
        <p:sp>
          <p:nvSpPr>
            <p:cNvPr id="1199" name="TextBox 1198">
              <a:extLst>
                <a:ext uri="{FF2B5EF4-FFF2-40B4-BE49-F238E27FC236}">
                  <a16:creationId xmlns:a16="http://schemas.microsoft.com/office/drawing/2014/main" id="{9E46958F-44CC-4AAD-B77F-9C0B44E2F70A}"/>
                </a:ext>
              </a:extLst>
            </p:cNvPr>
            <p:cNvSpPr txBox="1"/>
            <p:nvPr/>
          </p:nvSpPr>
          <p:spPr>
            <a:xfrm>
              <a:off x="9313109" y="5847177"/>
              <a:ext cx="40395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</p:txBody>
        </p:sp>
        <p:sp>
          <p:nvSpPr>
            <p:cNvPr id="1200" name="TextBox 1199">
              <a:extLst>
                <a:ext uri="{FF2B5EF4-FFF2-40B4-BE49-F238E27FC236}">
                  <a16:creationId xmlns:a16="http://schemas.microsoft.com/office/drawing/2014/main" id="{88309B35-BECE-40D5-AA8C-D2EBCDF6F5D2}"/>
                </a:ext>
              </a:extLst>
            </p:cNvPr>
            <p:cNvSpPr txBox="1"/>
            <p:nvPr/>
          </p:nvSpPr>
          <p:spPr>
            <a:xfrm>
              <a:off x="9313109" y="5578309"/>
              <a:ext cx="40395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201" name="그룹 1200">
            <a:extLst>
              <a:ext uri="{FF2B5EF4-FFF2-40B4-BE49-F238E27FC236}">
                <a16:creationId xmlns:a16="http://schemas.microsoft.com/office/drawing/2014/main" id="{F718D327-9160-47D8-BB55-8526DFE20D59}"/>
              </a:ext>
            </a:extLst>
          </p:cNvPr>
          <p:cNvGrpSpPr/>
          <p:nvPr/>
        </p:nvGrpSpPr>
        <p:grpSpPr>
          <a:xfrm>
            <a:off x="9329586" y="4623260"/>
            <a:ext cx="2397248" cy="1270002"/>
            <a:chOff x="9317936" y="4577189"/>
            <a:chExt cx="4039506" cy="1270002"/>
          </a:xfrm>
        </p:grpSpPr>
        <p:sp>
          <p:nvSpPr>
            <p:cNvPr id="1202" name="TextBox 1201">
              <a:extLst>
                <a:ext uri="{FF2B5EF4-FFF2-40B4-BE49-F238E27FC236}">
                  <a16:creationId xmlns:a16="http://schemas.microsoft.com/office/drawing/2014/main" id="{B9E7E7A6-ADCC-4B2D-A976-F2BAEFB9E850}"/>
                </a:ext>
              </a:extLst>
            </p:cNvPr>
            <p:cNvSpPr txBox="1"/>
            <p:nvPr/>
          </p:nvSpPr>
          <p:spPr>
            <a:xfrm>
              <a:off x="9317936" y="4831528"/>
              <a:ext cx="403950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I hope and I believe that this Template will your Time, Money and Reputation.  </a:t>
              </a:r>
            </a:p>
          </p:txBody>
        </p:sp>
        <p:sp>
          <p:nvSpPr>
            <p:cNvPr id="1203" name="TextBox 1202">
              <a:extLst>
                <a:ext uri="{FF2B5EF4-FFF2-40B4-BE49-F238E27FC236}">
                  <a16:creationId xmlns:a16="http://schemas.microsoft.com/office/drawing/2014/main" id="{7D5F05D7-0726-468D-ACC1-D03BA7A584ED}"/>
                </a:ext>
              </a:extLst>
            </p:cNvPr>
            <p:cNvSpPr txBox="1"/>
            <p:nvPr/>
          </p:nvSpPr>
          <p:spPr>
            <a:xfrm>
              <a:off x="9317936" y="4577189"/>
              <a:ext cx="40395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204" name="그룹 1203">
            <a:extLst>
              <a:ext uri="{FF2B5EF4-FFF2-40B4-BE49-F238E27FC236}">
                <a16:creationId xmlns:a16="http://schemas.microsoft.com/office/drawing/2014/main" id="{8F63821E-1F7A-4921-87E8-3A2D6040F932}"/>
              </a:ext>
            </a:extLst>
          </p:cNvPr>
          <p:cNvGrpSpPr/>
          <p:nvPr/>
        </p:nvGrpSpPr>
        <p:grpSpPr>
          <a:xfrm>
            <a:off x="465166" y="4623260"/>
            <a:ext cx="2397248" cy="1270002"/>
            <a:chOff x="9317936" y="4577189"/>
            <a:chExt cx="4039506" cy="1270002"/>
          </a:xfrm>
        </p:grpSpPr>
        <p:sp>
          <p:nvSpPr>
            <p:cNvPr id="1205" name="TextBox 1204">
              <a:extLst>
                <a:ext uri="{FF2B5EF4-FFF2-40B4-BE49-F238E27FC236}">
                  <a16:creationId xmlns:a16="http://schemas.microsoft.com/office/drawing/2014/main" id="{1362A7C2-0C33-467F-8F55-6FC3CFD06468}"/>
                </a:ext>
              </a:extLst>
            </p:cNvPr>
            <p:cNvSpPr txBox="1"/>
            <p:nvPr/>
          </p:nvSpPr>
          <p:spPr>
            <a:xfrm>
              <a:off x="9317936" y="4831528"/>
              <a:ext cx="403950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I hope and I believe that this Template will your Time, Money and Reputation.  </a:t>
              </a:r>
            </a:p>
          </p:txBody>
        </p:sp>
        <p:sp>
          <p:nvSpPr>
            <p:cNvPr id="1206" name="TextBox 1205">
              <a:extLst>
                <a:ext uri="{FF2B5EF4-FFF2-40B4-BE49-F238E27FC236}">
                  <a16:creationId xmlns:a16="http://schemas.microsoft.com/office/drawing/2014/main" id="{57A898F4-A977-4F3E-9783-ACB5130C562B}"/>
                </a:ext>
              </a:extLst>
            </p:cNvPr>
            <p:cNvSpPr txBox="1"/>
            <p:nvPr/>
          </p:nvSpPr>
          <p:spPr>
            <a:xfrm>
              <a:off x="9317936" y="4577189"/>
              <a:ext cx="40395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1458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LPPT-12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85FC4"/>
      </a:accent1>
      <a:accent2>
        <a:srgbClr val="985ECA"/>
      </a:accent2>
      <a:accent3>
        <a:srgbClr val="92C644"/>
      </a:accent3>
      <a:accent4>
        <a:srgbClr val="F4BD59"/>
      </a:accent4>
      <a:accent5>
        <a:srgbClr val="58A8DD"/>
      </a:accent5>
      <a:accent6>
        <a:srgbClr val="7CCCCD"/>
      </a:accent6>
      <a:hlink>
        <a:srgbClr val="FFFFFF"/>
      </a:hlink>
      <a:folHlink>
        <a:srgbClr val="954F72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11298</TotalTime>
  <Words>108</Words>
  <Application>Microsoft Office PowerPoint</Application>
  <PresentationFormat>와이드스크린</PresentationFormat>
  <Paragraphs>15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Arial</vt:lpstr>
      <vt:lpstr>Wingdings</vt:lpstr>
      <vt:lpstr>Office Theme</vt:lpstr>
      <vt:lpstr>Free PPT Templates: Allppt.com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WIN10</cp:lastModifiedBy>
  <cp:revision>55</cp:revision>
  <dcterms:created xsi:type="dcterms:W3CDTF">2018-02-18T19:39:47Z</dcterms:created>
  <dcterms:modified xsi:type="dcterms:W3CDTF">2022-10-25T06:56:40Z</dcterms:modified>
</cp:coreProperties>
</file>