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017554574765263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C955-4F3F-99E3-6203D87F7B09}"/>
              </c:ext>
            </c:extLst>
          </c:dPt>
          <c:dPt>
            <c:idx val="1"/>
            <c:bubble3D val="0"/>
            <c:spPr>
              <a:solidFill>
                <a:srgbClr val="BEBFBF">
                  <a:alpha val="3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3-C955-4F3F-99E3-6203D87F7B0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55-4F3F-99E3-6203D87F7B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017554574765263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A60C-41AD-94A8-CF91F335B25D}"/>
              </c:ext>
            </c:extLst>
          </c:dPt>
          <c:dPt>
            <c:idx val="1"/>
            <c:bubble3D val="0"/>
            <c:spPr>
              <a:solidFill>
                <a:srgbClr val="BEBFBF">
                  <a:alpha val="3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3-A60C-41AD-94A8-CF91F335B25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0C-41AD-94A8-CF91F335B2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017554574765263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B4F6-497A-ADA2-F3B6F4F00592}"/>
              </c:ext>
            </c:extLst>
          </c:dPt>
          <c:dPt>
            <c:idx val="1"/>
            <c:bubble3D val="0"/>
            <c:spPr>
              <a:solidFill>
                <a:srgbClr val="BEBFBF">
                  <a:alpha val="3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3-B4F6-497A-ADA2-F3B6F4F0059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F6-497A-ADA2-F3B6F4F005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017554574765263"/>
          <c:h val="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B4D1-450C-A4CD-D9F08E323AA0}"/>
              </c:ext>
            </c:extLst>
          </c:dPt>
          <c:dPt>
            <c:idx val="1"/>
            <c:bubble3D val="0"/>
            <c:spPr>
              <a:solidFill>
                <a:srgbClr val="BEBFBF">
                  <a:alpha val="30000"/>
                </a:srgbClr>
              </a:solidFill>
            </c:spPr>
            <c:extLst>
              <c:ext xmlns:c16="http://schemas.microsoft.com/office/drawing/2014/chart" uri="{C3380CC4-5D6E-409C-BE32-E72D297353CC}">
                <c16:uniqueId val="{00000003-B4D1-450C-A4CD-D9F08E323AA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D1-450C-A4CD-D9F08E323A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2113" name="Graphic 17">
            <a:extLst>
              <a:ext uri="{FF2B5EF4-FFF2-40B4-BE49-F238E27FC236}">
                <a16:creationId xmlns:a16="http://schemas.microsoft.com/office/drawing/2014/main" id="{A1AC9BA6-FF56-4A88-9836-C21C45733A98}"/>
              </a:ext>
            </a:extLst>
          </p:cNvPr>
          <p:cNvGrpSpPr/>
          <p:nvPr/>
        </p:nvGrpSpPr>
        <p:grpSpPr>
          <a:xfrm>
            <a:off x="936049" y="2583406"/>
            <a:ext cx="5326166" cy="3125761"/>
            <a:chOff x="2687161" y="3731096"/>
            <a:chExt cx="5158677" cy="3027467"/>
          </a:xfrm>
        </p:grpSpPr>
        <p:sp>
          <p:nvSpPr>
            <p:cNvPr id="2114" name="Freeform: Shape 3">
              <a:extLst>
                <a:ext uri="{FF2B5EF4-FFF2-40B4-BE49-F238E27FC236}">
                  <a16:creationId xmlns:a16="http://schemas.microsoft.com/office/drawing/2014/main" id="{9F3A27AC-A62E-4728-BA52-A1AFA20A9F96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5" name="Freeform: Shape 4">
              <a:extLst>
                <a:ext uri="{FF2B5EF4-FFF2-40B4-BE49-F238E27FC236}">
                  <a16:creationId xmlns:a16="http://schemas.microsoft.com/office/drawing/2014/main" id="{29E26755-4F25-44AD-91DD-81957FFB6764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6" name="Freeform: Shape 5">
              <a:extLst>
                <a:ext uri="{FF2B5EF4-FFF2-40B4-BE49-F238E27FC236}">
                  <a16:creationId xmlns:a16="http://schemas.microsoft.com/office/drawing/2014/main" id="{CA71F83D-BEDA-4385-800B-C8C5FD32D99A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7" name="Freeform: Shape 6">
              <a:extLst>
                <a:ext uri="{FF2B5EF4-FFF2-40B4-BE49-F238E27FC236}">
                  <a16:creationId xmlns:a16="http://schemas.microsoft.com/office/drawing/2014/main" id="{5EC3D991-11FF-4C14-BA2E-CFF6A4D5DAB3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8" name="Freeform: Shape 7">
              <a:extLst>
                <a:ext uri="{FF2B5EF4-FFF2-40B4-BE49-F238E27FC236}">
                  <a16:creationId xmlns:a16="http://schemas.microsoft.com/office/drawing/2014/main" id="{EBC7BC54-E3D9-4D5F-AFA5-D3C215602FCC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9" name="Freeform: Shape 8">
              <a:extLst>
                <a:ext uri="{FF2B5EF4-FFF2-40B4-BE49-F238E27FC236}">
                  <a16:creationId xmlns:a16="http://schemas.microsoft.com/office/drawing/2014/main" id="{B993E2A3-7316-458E-BABE-1206066F0208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0" name="Freeform: Shape 9">
              <a:extLst>
                <a:ext uri="{FF2B5EF4-FFF2-40B4-BE49-F238E27FC236}">
                  <a16:creationId xmlns:a16="http://schemas.microsoft.com/office/drawing/2014/main" id="{0ED7C74F-A479-4D51-B652-DE16349EAAC2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1" name="Freeform: Shape 10">
              <a:extLst>
                <a:ext uri="{FF2B5EF4-FFF2-40B4-BE49-F238E27FC236}">
                  <a16:creationId xmlns:a16="http://schemas.microsoft.com/office/drawing/2014/main" id="{8FA590C5-6590-438C-B746-EFD6BCB3BF0A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2" name="Freeform: Shape 11">
              <a:extLst>
                <a:ext uri="{FF2B5EF4-FFF2-40B4-BE49-F238E27FC236}">
                  <a16:creationId xmlns:a16="http://schemas.microsoft.com/office/drawing/2014/main" id="{898B1B0A-C3EF-432A-A968-5DAA3B395EE8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3" name="Freeform: Shape 12">
              <a:extLst>
                <a:ext uri="{FF2B5EF4-FFF2-40B4-BE49-F238E27FC236}">
                  <a16:creationId xmlns:a16="http://schemas.microsoft.com/office/drawing/2014/main" id="{C50D2EBE-6FEB-4536-9293-7CDD2F49C0DC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4" name="Freeform: Shape 13">
              <a:extLst>
                <a:ext uri="{FF2B5EF4-FFF2-40B4-BE49-F238E27FC236}">
                  <a16:creationId xmlns:a16="http://schemas.microsoft.com/office/drawing/2014/main" id="{DBAB60D5-6A54-47D3-A024-7A69F18392EE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5" name="Freeform: Shape 14">
              <a:extLst>
                <a:ext uri="{FF2B5EF4-FFF2-40B4-BE49-F238E27FC236}">
                  <a16:creationId xmlns:a16="http://schemas.microsoft.com/office/drawing/2014/main" id="{E25DEF5F-91D0-4FBC-A782-46B46CE4B10F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6" name="Freeform: Shape 15">
              <a:extLst>
                <a:ext uri="{FF2B5EF4-FFF2-40B4-BE49-F238E27FC236}">
                  <a16:creationId xmlns:a16="http://schemas.microsoft.com/office/drawing/2014/main" id="{5A7D52DB-AB7B-46D4-A5B2-ECAA77E5BDD0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7" name="Freeform: Shape 16">
              <a:extLst>
                <a:ext uri="{FF2B5EF4-FFF2-40B4-BE49-F238E27FC236}">
                  <a16:creationId xmlns:a16="http://schemas.microsoft.com/office/drawing/2014/main" id="{C53EAFB2-11CA-46C9-8F89-2DE0C41F1905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8" name="Freeform: Shape 17">
              <a:extLst>
                <a:ext uri="{FF2B5EF4-FFF2-40B4-BE49-F238E27FC236}">
                  <a16:creationId xmlns:a16="http://schemas.microsoft.com/office/drawing/2014/main" id="{D41BE033-DA2C-45CC-8E94-2F82306574D6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9" name="Freeform: Shape 18">
              <a:extLst>
                <a:ext uri="{FF2B5EF4-FFF2-40B4-BE49-F238E27FC236}">
                  <a16:creationId xmlns:a16="http://schemas.microsoft.com/office/drawing/2014/main" id="{46E1EE26-D877-473C-94BF-B72374A06F24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0" name="Freeform: Shape 19">
              <a:extLst>
                <a:ext uri="{FF2B5EF4-FFF2-40B4-BE49-F238E27FC236}">
                  <a16:creationId xmlns:a16="http://schemas.microsoft.com/office/drawing/2014/main" id="{199693D7-F0E4-4C09-8007-EBC56B61A1D3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1" name="Freeform: Shape 20">
              <a:extLst>
                <a:ext uri="{FF2B5EF4-FFF2-40B4-BE49-F238E27FC236}">
                  <a16:creationId xmlns:a16="http://schemas.microsoft.com/office/drawing/2014/main" id="{2DEE20B1-1AE2-4E6B-9517-9355451E5023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2" name="Freeform: Shape 21">
              <a:extLst>
                <a:ext uri="{FF2B5EF4-FFF2-40B4-BE49-F238E27FC236}">
                  <a16:creationId xmlns:a16="http://schemas.microsoft.com/office/drawing/2014/main" id="{21D5CA78-7405-41EE-8F6C-3924D8A21DAA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3" name="Freeform: Shape 22">
              <a:extLst>
                <a:ext uri="{FF2B5EF4-FFF2-40B4-BE49-F238E27FC236}">
                  <a16:creationId xmlns:a16="http://schemas.microsoft.com/office/drawing/2014/main" id="{C16440EB-AE83-4FC2-A7CC-F887F9DAB46B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4" name="Freeform: Shape 23">
              <a:extLst>
                <a:ext uri="{FF2B5EF4-FFF2-40B4-BE49-F238E27FC236}">
                  <a16:creationId xmlns:a16="http://schemas.microsoft.com/office/drawing/2014/main" id="{ACAFE797-E97F-4AF0-96A6-C226A92E0DB7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5" name="Freeform: Shape 24">
              <a:extLst>
                <a:ext uri="{FF2B5EF4-FFF2-40B4-BE49-F238E27FC236}">
                  <a16:creationId xmlns:a16="http://schemas.microsoft.com/office/drawing/2014/main" id="{1146A895-F54C-47A1-8552-AC958D40F777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6" name="Freeform: Shape 25">
              <a:extLst>
                <a:ext uri="{FF2B5EF4-FFF2-40B4-BE49-F238E27FC236}">
                  <a16:creationId xmlns:a16="http://schemas.microsoft.com/office/drawing/2014/main" id="{E68B2662-90BE-429E-B850-BA9421C83DCB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7" name="Freeform: Shape 26">
              <a:extLst>
                <a:ext uri="{FF2B5EF4-FFF2-40B4-BE49-F238E27FC236}">
                  <a16:creationId xmlns:a16="http://schemas.microsoft.com/office/drawing/2014/main" id="{30CBB398-DBA0-45BA-ACFD-77A2791F3F2E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8" name="Freeform: Shape 27">
              <a:extLst>
                <a:ext uri="{FF2B5EF4-FFF2-40B4-BE49-F238E27FC236}">
                  <a16:creationId xmlns:a16="http://schemas.microsoft.com/office/drawing/2014/main" id="{B246AC77-5457-4BAE-A8C7-9B59D5A88781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9" name="Freeform: Shape 28">
              <a:extLst>
                <a:ext uri="{FF2B5EF4-FFF2-40B4-BE49-F238E27FC236}">
                  <a16:creationId xmlns:a16="http://schemas.microsoft.com/office/drawing/2014/main" id="{D7C68B1A-4337-4DBE-A360-DFD5D5B22069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0" name="Freeform: Shape 29">
              <a:extLst>
                <a:ext uri="{FF2B5EF4-FFF2-40B4-BE49-F238E27FC236}">
                  <a16:creationId xmlns:a16="http://schemas.microsoft.com/office/drawing/2014/main" id="{0B2AB520-8E56-4B50-8A80-00C2F0650D04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1" name="Freeform: Shape 30">
              <a:extLst>
                <a:ext uri="{FF2B5EF4-FFF2-40B4-BE49-F238E27FC236}">
                  <a16:creationId xmlns:a16="http://schemas.microsoft.com/office/drawing/2014/main" id="{E97BB3EB-7B26-450A-9779-14082F53D1E7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2" name="Freeform: Shape 31">
              <a:extLst>
                <a:ext uri="{FF2B5EF4-FFF2-40B4-BE49-F238E27FC236}">
                  <a16:creationId xmlns:a16="http://schemas.microsoft.com/office/drawing/2014/main" id="{EF024BBC-B5A7-4890-AA20-E35237B07071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3" name="Freeform: Shape 32">
              <a:extLst>
                <a:ext uri="{FF2B5EF4-FFF2-40B4-BE49-F238E27FC236}">
                  <a16:creationId xmlns:a16="http://schemas.microsoft.com/office/drawing/2014/main" id="{336631C0-3F5E-4D6D-AFC4-BF02EAA142CB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4" name="Freeform: Shape 33">
              <a:extLst>
                <a:ext uri="{FF2B5EF4-FFF2-40B4-BE49-F238E27FC236}">
                  <a16:creationId xmlns:a16="http://schemas.microsoft.com/office/drawing/2014/main" id="{8568DFE3-A92D-497C-BFD6-59B819751567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5" name="Freeform: Shape 34">
              <a:extLst>
                <a:ext uri="{FF2B5EF4-FFF2-40B4-BE49-F238E27FC236}">
                  <a16:creationId xmlns:a16="http://schemas.microsoft.com/office/drawing/2014/main" id="{60CC1202-0060-43B5-B5B5-FE64EC258F5A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6" name="Freeform: Shape 35">
              <a:extLst>
                <a:ext uri="{FF2B5EF4-FFF2-40B4-BE49-F238E27FC236}">
                  <a16:creationId xmlns:a16="http://schemas.microsoft.com/office/drawing/2014/main" id="{198AC682-CA08-4D21-AF4D-53AAFA50297C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7" name="Freeform: Shape 36">
              <a:extLst>
                <a:ext uri="{FF2B5EF4-FFF2-40B4-BE49-F238E27FC236}">
                  <a16:creationId xmlns:a16="http://schemas.microsoft.com/office/drawing/2014/main" id="{C54F970D-2D41-4C49-BA55-8E24127A446A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8" name="Freeform: Shape 37">
              <a:extLst>
                <a:ext uri="{FF2B5EF4-FFF2-40B4-BE49-F238E27FC236}">
                  <a16:creationId xmlns:a16="http://schemas.microsoft.com/office/drawing/2014/main" id="{713AAB7B-8FA2-4470-A9BD-291237F5F0EA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9" name="Freeform: Shape 38">
              <a:extLst>
                <a:ext uri="{FF2B5EF4-FFF2-40B4-BE49-F238E27FC236}">
                  <a16:creationId xmlns:a16="http://schemas.microsoft.com/office/drawing/2014/main" id="{84AE60E2-79E7-456E-A47F-BD3420039B8C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0" name="Freeform: Shape 39">
              <a:extLst>
                <a:ext uri="{FF2B5EF4-FFF2-40B4-BE49-F238E27FC236}">
                  <a16:creationId xmlns:a16="http://schemas.microsoft.com/office/drawing/2014/main" id="{B16EDB0C-9400-426F-AE44-485BC6BE00FD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1" name="Freeform: Shape 40">
              <a:extLst>
                <a:ext uri="{FF2B5EF4-FFF2-40B4-BE49-F238E27FC236}">
                  <a16:creationId xmlns:a16="http://schemas.microsoft.com/office/drawing/2014/main" id="{3F57BD94-B92D-41FE-8727-98D43F39B44A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2" name="Freeform: Shape 41">
              <a:extLst>
                <a:ext uri="{FF2B5EF4-FFF2-40B4-BE49-F238E27FC236}">
                  <a16:creationId xmlns:a16="http://schemas.microsoft.com/office/drawing/2014/main" id="{35D12734-8CF3-4019-927D-F04A7EF406D7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3" name="Freeform: Shape 42">
              <a:extLst>
                <a:ext uri="{FF2B5EF4-FFF2-40B4-BE49-F238E27FC236}">
                  <a16:creationId xmlns:a16="http://schemas.microsoft.com/office/drawing/2014/main" id="{FC49728E-99F5-47FD-987C-F9DF5D7F5CB9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4" name="Freeform: Shape 43">
              <a:extLst>
                <a:ext uri="{FF2B5EF4-FFF2-40B4-BE49-F238E27FC236}">
                  <a16:creationId xmlns:a16="http://schemas.microsoft.com/office/drawing/2014/main" id="{7817AE34-5067-4B82-8EF7-7EDB8129E2EB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5" name="Freeform: Shape 44">
              <a:extLst>
                <a:ext uri="{FF2B5EF4-FFF2-40B4-BE49-F238E27FC236}">
                  <a16:creationId xmlns:a16="http://schemas.microsoft.com/office/drawing/2014/main" id="{254E097F-774F-459E-A30A-64FE45CF0F22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6" name="Freeform: Shape 45">
              <a:extLst>
                <a:ext uri="{FF2B5EF4-FFF2-40B4-BE49-F238E27FC236}">
                  <a16:creationId xmlns:a16="http://schemas.microsoft.com/office/drawing/2014/main" id="{9E79352A-07F3-409E-9AF7-951CC007FFBD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7" name="Freeform: Shape 46">
              <a:extLst>
                <a:ext uri="{FF2B5EF4-FFF2-40B4-BE49-F238E27FC236}">
                  <a16:creationId xmlns:a16="http://schemas.microsoft.com/office/drawing/2014/main" id="{1010B746-3ECF-4DA4-B6E4-FA0650826B2F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8" name="Freeform: Shape 47">
              <a:extLst>
                <a:ext uri="{FF2B5EF4-FFF2-40B4-BE49-F238E27FC236}">
                  <a16:creationId xmlns:a16="http://schemas.microsoft.com/office/drawing/2014/main" id="{FDC6F019-C90F-4542-AAB4-D37A58AFC6B5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9" name="Freeform: Shape 48">
              <a:extLst>
                <a:ext uri="{FF2B5EF4-FFF2-40B4-BE49-F238E27FC236}">
                  <a16:creationId xmlns:a16="http://schemas.microsoft.com/office/drawing/2014/main" id="{6D115D76-9096-4AA4-9347-A25ABCAB4BA7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0" name="Freeform: Shape 49">
              <a:extLst>
                <a:ext uri="{FF2B5EF4-FFF2-40B4-BE49-F238E27FC236}">
                  <a16:creationId xmlns:a16="http://schemas.microsoft.com/office/drawing/2014/main" id="{D87E0CF7-5623-45EC-B4C2-1987311F3947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1" name="Freeform: Shape 50">
              <a:extLst>
                <a:ext uri="{FF2B5EF4-FFF2-40B4-BE49-F238E27FC236}">
                  <a16:creationId xmlns:a16="http://schemas.microsoft.com/office/drawing/2014/main" id="{098D8B98-D4B2-4057-82E1-EB78D1E761A1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2" name="Freeform: Shape 51">
              <a:extLst>
                <a:ext uri="{FF2B5EF4-FFF2-40B4-BE49-F238E27FC236}">
                  <a16:creationId xmlns:a16="http://schemas.microsoft.com/office/drawing/2014/main" id="{D20930B1-51AA-4EF3-BF28-3CE08DF26837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3" name="Freeform: Shape 52">
              <a:extLst>
                <a:ext uri="{FF2B5EF4-FFF2-40B4-BE49-F238E27FC236}">
                  <a16:creationId xmlns:a16="http://schemas.microsoft.com/office/drawing/2014/main" id="{E245B9C3-299C-438D-B9D3-0A62BE096163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4" name="Freeform: Shape 53">
              <a:extLst>
                <a:ext uri="{FF2B5EF4-FFF2-40B4-BE49-F238E27FC236}">
                  <a16:creationId xmlns:a16="http://schemas.microsoft.com/office/drawing/2014/main" id="{3AAAF631-9D6F-403E-8777-0A5C943CC8DA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5" name="Freeform: Shape 54">
              <a:extLst>
                <a:ext uri="{FF2B5EF4-FFF2-40B4-BE49-F238E27FC236}">
                  <a16:creationId xmlns:a16="http://schemas.microsoft.com/office/drawing/2014/main" id="{8DC2E6D1-9825-4D6F-B989-133894AA06BE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6" name="Freeform: Shape 55">
              <a:extLst>
                <a:ext uri="{FF2B5EF4-FFF2-40B4-BE49-F238E27FC236}">
                  <a16:creationId xmlns:a16="http://schemas.microsoft.com/office/drawing/2014/main" id="{5DC8519C-5E9E-4392-B293-109D821BDCF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7" name="Freeform: Shape 56">
              <a:extLst>
                <a:ext uri="{FF2B5EF4-FFF2-40B4-BE49-F238E27FC236}">
                  <a16:creationId xmlns:a16="http://schemas.microsoft.com/office/drawing/2014/main" id="{DD8E1BFE-8537-4C09-8884-FB729446EBAE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8" name="Freeform: Shape 57">
              <a:extLst>
                <a:ext uri="{FF2B5EF4-FFF2-40B4-BE49-F238E27FC236}">
                  <a16:creationId xmlns:a16="http://schemas.microsoft.com/office/drawing/2014/main" id="{58828BFC-2B5D-4EB5-B9D3-3F4EDE3CFEEC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9" name="Freeform: Shape 58">
              <a:extLst>
                <a:ext uri="{FF2B5EF4-FFF2-40B4-BE49-F238E27FC236}">
                  <a16:creationId xmlns:a16="http://schemas.microsoft.com/office/drawing/2014/main" id="{D8956DE1-FF63-4AF4-9BF0-D91941CE65FC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0" name="Freeform: Shape 59">
              <a:extLst>
                <a:ext uri="{FF2B5EF4-FFF2-40B4-BE49-F238E27FC236}">
                  <a16:creationId xmlns:a16="http://schemas.microsoft.com/office/drawing/2014/main" id="{1CEB7FA6-BED2-49F2-ACAA-65B96569F247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1" name="Freeform: Shape 60">
              <a:extLst>
                <a:ext uri="{FF2B5EF4-FFF2-40B4-BE49-F238E27FC236}">
                  <a16:creationId xmlns:a16="http://schemas.microsoft.com/office/drawing/2014/main" id="{D61AE3FF-76DA-411D-A6D3-07D2B82B9374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2" name="Freeform: Shape 61">
              <a:extLst>
                <a:ext uri="{FF2B5EF4-FFF2-40B4-BE49-F238E27FC236}">
                  <a16:creationId xmlns:a16="http://schemas.microsoft.com/office/drawing/2014/main" id="{EA512AAD-B55F-46DF-9922-90DD6A82D212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3" name="Freeform: Shape 62">
              <a:extLst>
                <a:ext uri="{FF2B5EF4-FFF2-40B4-BE49-F238E27FC236}">
                  <a16:creationId xmlns:a16="http://schemas.microsoft.com/office/drawing/2014/main" id="{F18D225E-FCC2-447E-9B8A-3A78FEB96BE3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4" name="Freeform: Shape 63">
              <a:extLst>
                <a:ext uri="{FF2B5EF4-FFF2-40B4-BE49-F238E27FC236}">
                  <a16:creationId xmlns:a16="http://schemas.microsoft.com/office/drawing/2014/main" id="{B4447B30-C61B-4A44-85BD-EBA2E7F9A542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5" name="Freeform: Shape 64">
              <a:extLst>
                <a:ext uri="{FF2B5EF4-FFF2-40B4-BE49-F238E27FC236}">
                  <a16:creationId xmlns:a16="http://schemas.microsoft.com/office/drawing/2014/main" id="{A992DE95-1C2F-4FA2-AD4F-353E9FDEFEAB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6" name="Freeform: Shape 65">
              <a:extLst>
                <a:ext uri="{FF2B5EF4-FFF2-40B4-BE49-F238E27FC236}">
                  <a16:creationId xmlns:a16="http://schemas.microsoft.com/office/drawing/2014/main" id="{796586CA-326A-4192-8539-DCF0A90140EE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7" name="Freeform: Shape 66">
              <a:extLst>
                <a:ext uri="{FF2B5EF4-FFF2-40B4-BE49-F238E27FC236}">
                  <a16:creationId xmlns:a16="http://schemas.microsoft.com/office/drawing/2014/main" id="{FB1B034B-C862-4E20-985F-336664095C02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8" name="Freeform: Shape 67">
              <a:extLst>
                <a:ext uri="{FF2B5EF4-FFF2-40B4-BE49-F238E27FC236}">
                  <a16:creationId xmlns:a16="http://schemas.microsoft.com/office/drawing/2014/main" id="{21B31A92-6A60-468B-B52D-BDCBCD1886B6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9" name="Freeform: Shape 68">
              <a:extLst>
                <a:ext uri="{FF2B5EF4-FFF2-40B4-BE49-F238E27FC236}">
                  <a16:creationId xmlns:a16="http://schemas.microsoft.com/office/drawing/2014/main" id="{1E4EEE1A-0959-42AD-AF57-B305B7B34C04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0" name="Freeform: Shape 69">
              <a:extLst>
                <a:ext uri="{FF2B5EF4-FFF2-40B4-BE49-F238E27FC236}">
                  <a16:creationId xmlns:a16="http://schemas.microsoft.com/office/drawing/2014/main" id="{633E8921-A5C7-4DE4-A168-9743EB0FEE4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1" name="Freeform: Shape 70">
              <a:extLst>
                <a:ext uri="{FF2B5EF4-FFF2-40B4-BE49-F238E27FC236}">
                  <a16:creationId xmlns:a16="http://schemas.microsoft.com/office/drawing/2014/main" id="{41744A8E-B04B-4046-BA55-8C2117AC23E5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2" name="Freeform: Shape 71">
              <a:extLst>
                <a:ext uri="{FF2B5EF4-FFF2-40B4-BE49-F238E27FC236}">
                  <a16:creationId xmlns:a16="http://schemas.microsoft.com/office/drawing/2014/main" id="{3DC0DC7E-8D68-4591-9CC1-5FF8B6DC591A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3" name="Freeform: Shape 72">
              <a:extLst>
                <a:ext uri="{FF2B5EF4-FFF2-40B4-BE49-F238E27FC236}">
                  <a16:creationId xmlns:a16="http://schemas.microsoft.com/office/drawing/2014/main" id="{66799139-1616-412B-AB98-E6BF4CA5599D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4" name="Freeform: Shape 73">
              <a:extLst>
                <a:ext uri="{FF2B5EF4-FFF2-40B4-BE49-F238E27FC236}">
                  <a16:creationId xmlns:a16="http://schemas.microsoft.com/office/drawing/2014/main" id="{F859E1EE-032C-4E80-AD2D-3FE220F8BE78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5" name="Freeform: Shape 74">
              <a:extLst>
                <a:ext uri="{FF2B5EF4-FFF2-40B4-BE49-F238E27FC236}">
                  <a16:creationId xmlns:a16="http://schemas.microsoft.com/office/drawing/2014/main" id="{90367CB5-45BC-4270-90E8-DE6784846F6D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6" name="Freeform: Shape 75">
              <a:extLst>
                <a:ext uri="{FF2B5EF4-FFF2-40B4-BE49-F238E27FC236}">
                  <a16:creationId xmlns:a16="http://schemas.microsoft.com/office/drawing/2014/main" id="{08FC9CA0-0E32-42B6-A40C-4166468D8BE4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7" name="Freeform: Shape 76">
              <a:extLst>
                <a:ext uri="{FF2B5EF4-FFF2-40B4-BE49-F238E27FC236}">
                  <a16:creationId xmlns:a16="http://schemas.microsoft.com/office/drawing/2014/main" id="{9719326E-F509-411F-88B8-9DCA47DEB04D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8" name="Freeform: Shape 77">
              <a:extLst>
                <a:ext uri="{FF2B5EF4-FFF2-40B4-BE49-F238E27FC236}">
                  <a16:creationId xmlns:a16="http://schemas.microsoft.com/office/drawing/2014/main" id="{B0CB9790-F8C8-447D-B6F5-5B5DEC913E1B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9" name="Freeform: Shape 78">
              <a:extLst>
                <a:ext uri="{FF2B5EF4-FFF2-40B4-BE49-F238E27FC236}">
                  <a16:creationId xmlns:a16="http://schemas.microsoft.com/office/drawing/2014/main" id="{A0D8483A-9826-4B41-A850-4BEB84EEDC4C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0" name="Freeform: Shape 79">
              <a:extLst>
                <a:ext uri="{FF2B5EF4-FFF2-40B4-BE49-F238E27FC236}">
                  <a16:creationId xmlns:a16="http://schemas.microsoft.com/office/drawing/2014/main" id="{EA327191-1DCE-4FF0-A352-FF0B6F3D168E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1" name="Freeform: Shape 80">
              <a:extLst>
                <a:ext uri="{FF2B5EF4-FFF2-40B4-BE49-F238E27FC236}">
                  <a16:creationId xmlns:a16="http://schemas.microsoft.com/office/drawing/2014/main" id="{94066C80-10B4-4849-8C4A-33817092FA1B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2" name="Freeform: Shape 81">
              <a:extLst>
                <a:ext uri="{FF2B5EF4-FFF2-40B4-BE49-F238E27FC236}">
                  <a16:creationId xmlns:a16="http://schemas.microsoft.com/office/drawing/2014/main" id="{08BACB62-F0D1-4814-B16D-67B35B3D0012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3" name="Freeform: Shape 82">
              <a:extLst>
                <a:ext uri="{FF2B5EF4-FFF2-40B4-BE49-F238E27FC236}">
                  <a16:creationId xmlns:a16="http://schemas.microsoft.com/office/drawing/2014/main" id="{00F1B4BB-7C16-4FA0-93F5-8F7BE04FB16D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4" name="Freeform: Shape 83">
              <a:extLst>
                <a:ext uri="{FF2B5EF4-FFF2-40B4-BE49-F238E27FC236}">
                  <a16:creationId xmlns:a16="http://schemas.microsoft.com/office/drawing/2014/main" id="{B1017260-8893-478A-A0B2-6A02AD318AAC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5" name="Freeform: Shape 84">
              <a:extLst>
                <a:ext uri="{FF2B5EF4-FFF2-40B4-BE49-F238E27FC236}">
                  <a16:creationId xmlns:a16="http://schemas.microsoft.com/office/drawing/2014/main" id="{130C88F1-6DC7-40D1-A14C-236CD38C11B7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6" name="Freeform: Shape 85">
              <a:extLst>
                <a:ext uri="{FF2B5EF4-FFF2-40B4-BE49-F238E27FC236}">
                  <a16:creationId xmlns:a16="http://schemas.microsoft.com/office/drawing/2014/main" id="{FB397B53-EC2A-432C-B66E-E1ED1DD6ED17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7" name="Freeform: Shape 86">
              <a:extLst>
                <a:ext uri="{FF2B5EF4-FFF2-40B4-BE49-F238E27FC236}">
                  <a16:creationId xmlns:a16="http://schemas.microsoft.com/office/drawing/2014/main" id="{F8F50058-DCB1-4D41-B8C4-101166ECBEAA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8" name="Freeform: Shape 87">
              <a:extLst>
                <a:ext uri="{FF2B5EF4-FFF2-40B4-BE49-F238E27FC236}">
                  <a16:creationId xmlns:a16="http://schemas.microsoft.com/office/drawing/2014/main" id="{0845D0A1-7543-4142-B56C-590E29FBB6E4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9" name="Freeform: Shape 88">
              <a:extLst>
                <a:ext uri="{FF2B5EF4-FFF2-40B4-BE49-F238E27FC236}">
                  <a16:creationId xmlns:a16="http://schemas.microsoft.com/office/drawing/2014/main" id="{09F75BEF-6320-4712-8A87-19DF9830F438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0" name="Freeform: Shape 89">
              <a:extLst>
                <a:ext uri="{FF2B5EF4-FFF2-40B4-BE49-F238E27FC236}">
                  <a16:creationId xmlns:a16="http://schemas.microsoft.com/office/drawing/2014/main" id="{C31FF6B5-80B8-4B08-B977-EF78D34096AE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1" name="Freeform: Shape 90">
              <a:extLst>
                <a:ext uri="{FF2B5EF4-FFF2-40B4-BE49-F238E27FC236}">
                  <a16:creationId xmlns:a16="http://schemas.microsoft.com/office/drawing/2014/main" id="{4DEB2104-D4A3-4782-A994-27508E99CD7F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2" name="Freeform: Shape 91">
              <a:extLst>
                <a:ext uri="{FF2B5EF4-FFF2-40B4-BE49-F238E27FC236}">
                  <a16:creationId xmlns:a16="http://schemas.microsoft.com/office/drawing/2014/main" id="{72B7A3AD-7C54-4421-BF4D-051927BC38D2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3" name="Freeform: Shape 92">
              <a:extLst>
                <a:ext uri="{FF2B5EF4-FFF2-40B4-BE49-F238E27FC236}">
                  <a16:creationId xmlns:a16="http://schemas.microsoft.com/office/drawing/2014/main" id="{64BE3608-8D58-43D6-9AA9-F6B63A972EF0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4" name="Freeform: Shape 93">
              <a:extLst>
                <a:ext uri="{FF2B5EF4-FFF2-40B4-BE49-F238E27FC236}">
                  <a16:creationId xmlns:a16="http://schemas.microsoft.com/office/drawing/2014/main" id="{40FE9966-4B7F-4888-A760-3E529AC6C2D7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5" name="Freeform: Shape 94">
              <a:extLst>
                <a:ext uri="{FF2B5EF4-FFF2-40B4-BE49-F238E27FC236}">
                  <a16:creationId xmlns:a16="http://schemas.microsoft.com/office/drawing/2014/main" id="{86CA9CE2-BDF0-4C92-8F16-20657FED3BB1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6" name="Freeform: Shape 95">
              <a:extLst>
                <a:ext uri="{FF2B5EF4-FFF2-40B4-BE49-F238E27FC236}">
                  <a16:creationId xmlns:a16="http://schemas.microsoft.com/office/drawing/2014/main" id="{FBA2AA69-276A-4977-B304-A8454450180B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7" name="Freeform: Shape 96">
              <a:extLst>
                <a:ext uri="{FF2B5EF4-FFF2-40B4-BE49-F238E27FC236}">
                  <a16:creationId xmlns:a16="http://schemas.microsoft.com/office/drawing/2014/main" id="{ABD96D07-0A71-430C-98B6-C1B82073E491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8" name="Freeform: Shape 97">
              <a:extLst>
                <a:ext uri="{FF2B5EF4-FFF2-40B4-BE49-F238E27FC236}">
                  <a16:creationId xmlns:a16="http://schemas.microsoft.com/office/drawing/2014/main" id="{E9A070C1-BC76-44A2-8117-33DB1406CD73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9" name="Freeform: Shape 98">
              <a:extLst>
                <a:ext uri="{FF2B5EF4-FFF2-40B4-BE49-F238E27FC236}">
                  <a16:creationId xmlns:a16="http://schemas.microsoft.com/office/drawing/2014/main" id="{591992D2-E1F2-467E-A751-09EB7862E527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0" name="Freeform: Shape 99">
              <a:extLst>
                <a:ext uri="{FF2B5EF4-FFF2-40B4-BE49-F238E27FC236}">
                  <a16:creationId xmlns:a16="http://schemas.microsoft.com/office/drawing/2014/main" id="{A6D24C9D-316A-4A6E-8A13-DB3F75EF9CB2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1" name="Freeform: Shape 100">
              <a:extLst>
                <a:ext uri="{FF2B5EF4-FFF2-40B4-BE49-F238E27FC236}">
                  <a16:creationId xmlns:a16="http://schemas.microsoft.com/office/drawing/2014/main" id="{4A4C81C6-2A87-4B37-A9A4-2E84B6BDA089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2" name="Freeform: Shape 101">
              <a:extLst>
                <a:ext uri="{FF2B5EF4-FFF2-40B4-BE49-F238E27FC236}">
                  <a16:creationId xmlns:a16="http://schemas.microsoft.com/office/drawing/2014/main" id="{5E72534A-F97E-48A2-B76A-E270C3EFA160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3" name="Freeform: Shape 102">
              <a:extLst>
                <a:ext uri="{FF2B5EF4-FFF2-40B4-BE49-F238E27FC236}">
                  <a16:creationId xmlns:a16="http://schemas.microsoft.com/office/drawing/2014/main" id="{87535FBF-7672-4336-8B91-675A767B5AAD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4" name="Freeform: Shape 103">
              <a:extLst>
                <a:ext uri="{FF2B5EF4-FFF2-40B4-BE49-F238E27FC236}">
                  <a16:creationId xmlns:a16="http://schemas.microsoft.com/office/drawing/2014/main" id="{573045C7-0E1D-4F02-9913-116EA352436B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5" name="Freeform: Shape 104">
              <a:extLst>
                <a:ext uri="{FF2B5EF4-FFF2-40B4-BE49-F238E27FC236}">
                  <a16:creationId xmlns:a16="http://schemas.microsoft.com/office/drawing/2014/main" id="{8BDF0F88-4CCC-42DB-9F0A-F15990EE83F1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6" name="Freeform: Shape 105">
              <a:extLst>
                <a:ext uri="{FF2B5EF4-FFF2-40B4-BE49-F238E27FC236}">
                  <a16:creationId xmlns:a16="http://schemas.microsoft.com/office/drawing/2014/main" id="{1108FDB8-E140-467E-9249-C92667D80D3F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7" name="Freeform: Shape 106">
              <a:extLst>
                <a:ext uri="{FF2B5EF4-FFF2-40B4-BE49-F238E27FC236}">
                  <a16:creationId xmlns:a16="http://schemas.microsoft.com/office/drawing/2014/main" id="{8DCABEC4-E1D8-43D4-B797-226D1DC7E92C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8" name="Freeform: Shape 107">
              <a:extLst>
                <a:ext uri="{FF2B5EF4-FFF2-40B4-BE49-F238E27FC236}">
                  <a16:creationId xmlns:a16="http://schemas.microsoft.com/office/drawing/2014/main" id="{0E2AAD39-EDBB-4C58-A5CC-495C274F5566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9" name="Freeform: Shape 108">
              <a:extLst>
                <a:ext uri="{FF2B5EF4-FFF2-40B4-BE49-F238E27FC236}">
                  <a16:creationId xmlns:a16="http://schemas.microsoft.com/office/drawing/2014/main" id="{A6B1FBBC-B0B5-4AC4-81B6-3647A5A5B8B7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0" name="Freeform: Shape 109">
              <a:extLst>
                <a:ext uri="{FF2B5EF4-FFF2-40B4-BE49-F238E27FC236}">
                  <a16:creationId xmlns:a16="http://schemas.microsoft.com/office/drawing/2014/main" id="{453D4144-F28D-4F1C-8027-C88B8F8B8F8F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1" name="Freeform: Shape 110">
              <a:extLst>
                <a:ext uri="{FF2B5EF4-FFF2-40B4-BE49-F238E27FC236}">
                  <a16:creationId xmlns:a16="http://schemas.microsoft.com/office/drawing/2014/main" id="{57A72782-009E-40F2-B90D-82A3D0BA46EE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2" name="Freeform: Shape 111">
              <a:extLst>
                <a:ext uri="{FF2B5EF4-FFF2-40B4-BE49-F238E27FC236}">
                  <a16:creationId xmlns:a16="http://schemas.microsoft.com/office/drawing/2014/main" id="{F8986F59-4B1F-466F-9E51-6A166983C135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3" name="Freeform: Shape 112">
              <a:extLst>
                <a:ext uri="{FF2B5EF4-FFF2-40B4-BE49-F238E27FC236}">
                  <a16:creationId xmlns:a16="http://schemas.microsoft.com/office/drawing/2014/main" id="{882758F0-E859-4CB7-BAE4-2D293484D1DA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4" name="Freeform: Shape 113">
              <a:extLst>
                <a:ext uri="{FF2B5EF4-FFF2-40B4-BE49-F238E27FC236}">
                  <a16:creationId xmlns:a16="http://schemas.microsoft.com/office/drawing/2014/main" id="{18B25398-0348-4A2B-9C01-1415B6AE84B4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5" name="Freeform: Shape 114">
              <a:extLst>
                <a:ext uri="{FF2B5EF4-FFF2-40B4-BE49-F238E27FC236}">
                  <a16:creationId xmlns:a16="http://schemas.microsoft.com/office/drawing/2014/main" id="{D416148E-C974-4B48-8088-DC3EFF22F930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2226" name="Chart 115">
            <a:extLst>
              <a:ext uri="{FF2B5EF4-FFF2-40B4-BE49-F238E27FC236}">
                <a16:creationId xmlns:a16="http://schemas.microsoft.com/office/drawing/2014/main" id="{F870C31B-034C-4ADA-A580-B4B6AFDE0F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4817775"/>
              </p:ext>
            </p:extLst>
          </p:nvPr>
        </p:nvGraphicFramePr>
        <p:xfrm>
          <a:off x="7948407" y="2639468"/>
          <a:ext cx="914001" cy="1008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27" name="Chart 55">
            <a:extLst>
              <a:ext uri="{FF2B5EF4-FFF2-40B4-BE49-F238E27FC236}">
                <a16:creationId xmlns:a16="http://schemas.microsoft.com/office/drawing/2014/main" id="{1704AB7D-481A-41CF-B2C9-95CBFE332F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3774215"/>
              </p:ext>
            </p:extLst>
          </p:nvPr>
        </p:nvGraphicFramePr>
        <p:xfrm>
          <a:off x="9730427" y="2639468"/>
          <a:ext cx="914001" cy="1008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228" name="그룹 10">
            <a:extLst>
              <a:ext uri="{FF2B5EF4-FFF2-40B4-BE49-F238E27FC236}">
                <a16:creationId xmlns:a16="http://schemas.microsoft.com/office/drawing/2014/main" id="{D87C55B4-D4D9-42C6-A2B9-F67D2E9AB40F}"/>
              </a:ext>
            </a:extLst>
          </p:cNvPr>
          <p:cNvGrpSpPr/>
          <p:nvPr/>
        </p:nvGrpSpPr>
        <p:grpSpPr>
          <a:xfrm>
            <a:off x="7190261" y="1770978"/>
            <a:ext cx="4372584" cy="748668"/>
            <a:chOff x="7536159" y="1753560"/>
            <a:chExt cx="4026685" cy="748668"/>
          </a:xfrm>
        </p:grpSpPr>
        <p:sp>
          <p:nvSpPr>
            <p:cNvPr id="2229" name="TextBox 2228">
              <a:extLst>
                <a:ext uri="{FF2B5EF4-FFF2-40B4-BE49-F238E27FC236}">
                  <a16:creationId xmlns:a16="http://schemas.microsoft.com/office/drawing/2014/main" id="{6AD32066-CF56-4292-B42D-AC6A6B36BE6E}"/>
                </a:ext>
              </a:extLst>
            </p:cNvPr>
            <p:cNvSpPr txBox="1"/>
            <p:nvPr/>
          </p:nvSpPr>
          <p:spPr>
            <a:xfrm>
              <a:off x="7536159" y="1753560"/>
              <a:ext cx="402668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30" name="TextBox 2229">
              <a:extLst>
                <a:ext uri="{FF2B5EF4-FFF2-40B4-BE49-F238E27FC236}">
                  <a16:creationId xmlns:a16="http://schemas.microsoft.com/office/drawing/2014/main" id="{BF73141A-2C67-4860-A0DB-AA9ED2DAB925}"/>
                </a:ext>
              </a:extLst>
            </p:cNvPr>
            <p:cNvSpPr txBox="1"/>
            <p:nvPr/>
          </p:nvSpPr>
          <p:spPr>
            <a:xfrm>
              <a:off x="7536159" y="2040563"/>
              <a:ext cx="4026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31" name="TextBox 2230">
            <a:extLst>
              <a:ext uri="{FF2B5EF4-FFF2-40B4-BE49-F238E27FC236}">
                <a16:creationId xmlns:a16="http://schemas.microsoft.com/office/drawing/2014/main" id="{F83E8B42-8F1A-4684-90BA-3BF7F348E1A6}"/>
              </a:ext>
            </a:extLst>
          </p:cNvPr>
          <p:cNvSpPr txBox="1"/>
          <p:nvPr/>
        </p:nvSpPr>
        <p:spPr>
          <a:xfrm>
            <a:off x="7948407" y="3677449"/>
            <a:ext cx="9140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3"/>
                </a:solidFill>
                <a:cs typeface="Arial" pitchFamily="34" charset="0"/>
              </a:rPr>
              <a:t>Text  Here</a:t>
            </a:r>
            <a:endParaRPr lang="ko-KR" altLang="en-US" sz="11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232" name="TextBox 2231">
            <a:extLst>
              <a:ext uri="{FF2B5EF4-FFF2-40B4-BE49-F238E27FC236}">
                <a16:creationId xmlns:a16="http://schemas.microsoft.com/office/drawing/2014/main" id="{7ED59130-5682-4F5F-B56E-87023D39F655}"/>
              </a:ext>
            </a:extLst>
          </p:cNvPr>
          <p:cNvSpPr txBox="1"/>
          <p:nvPr/>
        </p:nvSpPr>
        <p:spPr>
          <a:xfrm>
            <a:off x="9730427" y="3677449"/>
            <a:ext cx="9140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4"/>
                </a:solidFill>
                <a:cs typeface="Arial" pitchFamily="34" charset="0"/>
              </a:rPr>
              <a:t>Text  Here</a:t>
            </a:r>
            <a:endParaRPr lang="ko-KR" altLang="en-US" sz="11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233" name="그룹 11">
            <a:extLst>
              <a:ext uri="{FF2B5EF4-FFF2-40B4-BE49-F238E27FC236}">
                <a16:creationId xmlns:a16="http://schemas.microsoft.com/office/drawing/2014/main" id="{686EDB9A-C47E-46DE-BB3F-C029A79699B1}"/>
              </a:ext>
            </a:extLst>
          </p:cNvPr>
          <p:cNvGrpSpPr/>
          <p:nvPr/>
        </p:nvGrpSpPr>
        <p:grpSpPr>
          <a:xfrm>
            <a:off x="7190261" y="3953725"/>
            <a:ext cx="4372584" cy="758761"/>
            <a:chOff x="7536159" y="3936307"/>
            <a:chExt cx="4026685" cy="758761"/>
          </a:xfrm>
        </p:grpSpPr>
        <p:sp>
          <p:nvSpPr>
            <p:cNvPr id="2234" name="TextBox 2233">
              <a:extLst>
                <a:ext uri="{FF2B5EF4-FFF2-40B4-BE49-F238E27FC236}">
                  <a16:creationId xmlns:a16="http://schemas.microsoft.com/office/drawing/2014/main" id="{6F1A07BA-92E5-445D-81E8-A185488CE927}"/>
                </a:ext>
              </a:extLst>
            </p:cNvPr>
            <p:cNvSpPr txBox="1"/>
            <p:nvPr/>
          </p:nvSpPr>
          <p:spPr>
            <a:xfrm>
              <a:off x="7536159" y="3936307"/>
              <a:ext cx="402668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35" name="TextBox 2234">
              <a:extLst>
                <a:ext uri="{FF2B5EF4-FFF2-40B4-BE49-F238E27FC236}">
                  <a16:creationId xmlns:a16="http://schemas.microsoft.com/office/drawing/2014/main" id="{E4948934-CC60-4421-B985-65508AE0E700}"/>
                </a:ext>
              </a:extLst>
            </p:cNvPr>
            <p:cNvSpPr txBox="1"/>
            <p:nvPr/>
          </p:nvSpPr>
          <p:spPr>
            <a:xfrm>
              <a:off x="7536159" y="4233403"/>
              <a:ext cx="4026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36" name="TextBox 2235">
            <a:extLst>
              <a:ext uri="{FF2B5EF4-FFF2-40B4-BE49-F238E27FC236}">
                <a16:creationId xmlns:a16="http://schemas.microsoft.com/office/drawing/2014/main" id="{A790292C-CEC8-4ECF-8E7E-714ADD4E6775}"/>
              </a:ext>
            </a:extLst>
          </p:cNvPr>
          <p:cNvSpPr txBox="1"/>
          <p:nvPr/>
        </p:nvSpPr>
        <p:spPr>
          <a:xfrm>
            <a:off x="7948407" y="5862253"/>
            <a:ext cx="9140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Text  Here</a:t>
            </a:r>
            <a:endParaRPr lang="ko-KR" altLang="en-US" sz="11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37" name="TextBox 2236">
            <a:extLst>
              <a:ext uri="{FF2B5EF4-FFF2-40B4-BE49-F238E27FC236}">
                <a16:creationId xmlns:a16="http://schemas.microsoft.com/office/drawing/2014/main" id="{86FF6945-4643-4284-BA23-62CBB1FF937B}"/>
              </a:ext>
            </a:extLst>
          </p:cNvPr>
          <p:cNvSpPr txBox="1"/>
          <p:nvPr/>
        </p:nvSpPr>
        <p:spPr>
          <a:xfrm>
            <a:off x="9730427" y="5862253"/>
            <a:ext cx="91400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cs typeface="Arial" pitchFamily="34" charset="0"/>
              </a:rPr>
              <a:t>Text  Here</a:t>
            </a:r>
            <a:endParaRPr lang="ko-KR" altLang="en-US" sz="11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238" name="Group 127">
            <a:extLst>
              <a:ext uri="{FF2B5EF4-FFF2-40B4-BE49-F238E27FC236}">
                <a16:creationId xmlns:a16="http://schemas.microsoft.com/office/drawing/2014/main" id="{0C1FC475-4804-4DCF-A802-4AF8B970150B}"/>
              </a:ext>
            </a:extLst>
          </p:cNvPr>
          <p:cNvGrpSpPr/>
          <p:nvPr/>
        </p:nvGrpSpPr>
        <p:grpSpPr>
          <a:xfrm>
            <a:off x="1359588" y="1798204"/>
            <a:ext cx="1065560" cy="1065560"/>
            <a:chOff x="1087359" y="1299812"/>
            <a:chExt cx="1261246" cy="1261246"/>
          </a:xfrm>
          <a:solidFill>
            <a:schemeClr val="accent4"/>
          </a:solidFill>
        </p:grpSpPr>
        <p:sp>
          <p:nvSpPr>
            <p:cNvPr id="2239" name="Oval 128">
              <a:extLst>
                <a:ext uri="{FF2B5EF4-FFF2-40B4-BE49-F238E27FC236}">
                  <a16:creationId xmlns:a16="http://schemas.microsoft.com/office/drawing/2014/main" id="{0D9CC7A0-C380-4E5D-A1B4-C9BBDBABC9A1}"/>
                </a:ext>
              </a:extLst>
            </p:cNvPr>
            <p:cNvSpPr/>
            <p:nvPr/>
          </p:nvSpPr>
          <p:spPr>
            <a:xfrm>
              <a:off x="1087359" y="1299812"/>
              <a:ext cx="1261246" cy="12612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40" name="TextBox 2239">
              <a:extLst>
                <a:ext uri="{FF2B5EF4-FFF2-40B4-BE49-F238E27FC236}">
                  <a16:creationId xmlns:a16="http://schemas.microsoft.com/office/drawing/2014/main" id="{267A66D3-8B85-4986-866B-A06FD4809857}"/>
                </a:ext>
              </a:extLst>
            </p:cNvPr>
            <p:cNvSpPr txBox="1"/>
            <p:nvPr/>
          </p:nvSpPr>
          <p:spPr>
            <a:xfrm>
              <a:off x="1187624" y="1776547"/>
              <a:ext cx="1046618" cy="30777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41" name="Group 130">
            <a:extLst>
              <a:ext uri="{FF2B5EF4-FFF2-40B4-BE49-F238E27FC236}">
                <a16:creationId xmlns:a16="http://schemas.microsoft.com/office/drawing/2014/main" id="{9A4EE117-968E-49F0-8E99-27CE9EE21A0D}"/>
              </a:ext>
            </a:extLst>
          </p:cNvPr>
          <p:cNvGrpSpPr/>
          <p:nvPr/>
        </p:nvGrpSpPr>
        <p:grpSpPr>
          <a:xfrm>
            <a:off x="5479294" y="1841311"/>
            <a:ext cx="1395475" cy="1395475"/>
            <a:chOff x="3153739" y="1690981"/>
            <a:chExt cx="963969" cy="963969"/>
          </a:xfrm>
        </p:grpSpPr>
        <p:sp>
          <p:nvSpPr>
            <p:cNvPr id="2242" name="Oval 131">
              <a:extLst>
                <a:ext uri="{FF2B5EF4-FFF2-40B4-BE49-F238E27FC236}">
                  <a16:creationId xmlns:a16="http://schemas.microsoft.com/office/drawing/2014/main" id="{EF048180-E9BE-4AD4-9649-5E6E4D0F8517}"/>
                </a:ext>
              </a:extLst>
            </p:cNvPr>
            <p:cNvSpPr/>
            <p:nvPr/>
          </p:nvSpPr>
          <p:spPr>
            <a:xfrm>
              <a:off x="3153739" y="1690981"/>
              <a:ext cx="963969" cy="963969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43" name="TextBox 2242">
              <a:extLst>
                <a:ext uri="{FF2B5EF4-FFF2-40B4-BE49-F238E27FC236}">
                  <a16:creationId xmlns:a16="http://schemas.microsoft.com/office/drawing/2014/main" id="{B382E369-C7D2-4F84-8D64-DEC81F4032AF}"/>
                </a:ext>
              </a:extLst>
            </p:cNvPr>
            <p:cNvSpPr txBox="1"/>
            <p:nvPr/>
          </p:nvSpPr>
          <p:spPr>
            <a:xfrm>
              <a:off x="3217703" y="2019077"/>
              <a:ext cx="83604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44" name="Group 133">
            <a:extLst>
              <a:ext uri="{FF2B5EF4-FFF2-40B4-BE49-F238E27FC236}">
                <a16:creationId xmlns:a16="http://schemas.microsoft.com/office/drawing/2014/main" id="{846B0560-36CF-4468-8ED0-5DF4E7DF467A}"/>
              </a:ext>
            </a:extLst>
          </p:cNvPr>
          <p:cNvGrpSpPr/>
          <p:nvPr/>
        </p:nvGrpSpPr>
        <p:grpSpPr>
          <a:xfrm>
            <a:off x="3914929" y="5128394"/>
            <a:ext cx="921067" cy="921067"/>
            <a:chOff x="3321167" y="4501301"/>
            <a:chExt cx="1178825" cy="1178825"/>
          </a:xfrm>
        </p:grpSpPr>
        <p:sp>
          <p:nvSpPr>
            <p:cNvPr id="2245" name="Oval 134">
              <a:extLst>
                <a:ext uri="{FF2B5EF4-FFF2-40B4-BE49-F238E27FC236}">
                  <a16:creationId xmlns:a16="http://schemas.microsoft.com/office/drawing/2014/main" id="{823E397E-6487-47FC-9E75-678D84477023}"/>
                </a:ext>
              </a:extLst>
            </p:cNvPr>
            <p:cNvSpPr/>
            <p:nvPr/>
          </p:nvSpPr>
          <p:spPr>
            <a:xfrm>
              <a:off x="3321167" y="4501301"/>
              <a:ext cx="1178825" cy="1178825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46" name="TextBox 2245">
              <a:extLst>
                <a:ext uri="{FF2B5EF4-FFF2-40B4-BE49-F238E27FC236}">
                  <a16:creationId xmlns:a16="http://schemas.microsoft.com/office/drawing/2014/main" id="{B6BF61C3-AE7C-44E3-9089-ED3BDA600447}"/>
                </a:ext>
              </a:extLst>
            </p:cNvPr>
            <p:cNvSpPr txBox="1"/>
            <p:nvPr/>
          </p:nvSpPr>
          <p:spPr>
            <a:xfrm>
              <a:off x="3492559" y="4936825"/>
              <a:ext cx="83604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47" name="Group 136">
            <a:extLst>
              <a:ext uri="{FF2B5EF4-FFF2-40B4-BE49-F238E27FC236}">
                <a16:creationId xmlns:a16="http://schemas.microsoft.com/office/drawing/2014/main" id="{ECA034F9-94A9-4BD6-B863-9820C3C0F8E3}"/>
              </a:ext>
            </a:extLst>
          </p:cNvPr>
          <p:cNvGrpSpPr/>
          <p:nvPr/>
        </p:nvGrpSpPr>
        <p:grpSpPr>
          <a:xfrm>
            <a:off x="744233" y="4803637"/>
            <a:ext cx="1278600" cy="1278600"/>
            <a:chOff x="2036756" y="4583989"/>
            <a:chExt cx="948475" cy="948475"/>
          </a:xfrm>
        </p:grpSpPr>
        <p:sp>
          <p:nvSpPr>
            <p:cNvPr id="2248" name="Oval 137">
              <a:extLst>
                <a:ext uri="{FF2B5EF4-FFF2-40B4-BE49-F238E27FC236}">
                  <a16:creationId xmlns:a16="http://schemas.microsoft.com/office/drawing/2014/main" id="{96D7B535-F124-4049-BC51-C424AA74EF36}"/>
                </a:ext>
              </a:extLst>
            </p:cNvPr>
            <p:cNvSpPr/>
            <p:nvPr/>
          </p:nvSpPr>
          <p:spPr>
            <a:xfrm>
              <a:off x="2036756" y="4583989"/>
              <a:ext cx="948475" cy="948475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49" name="TextBox 2248">
              <a:extLst>
                <a:ext uri="{FF2B5EF4-FFF2-40B4-BE49-F238E27FC236}">
                  <a16:creationId xmlns:a16="http://schemas.microsoft.com/office/drawing/2014/main" id="{284524C9-0DF0-4939-8671-82FF5776C5E5}"/>
                </a:ext>
              </a:extLst>
            </p:cNvPr>
            <p:cNvSpPr txBox="1"/>
            <p:nvPr/>
          </p:nvSpPr>
          <p:spPr>
            <a:xfrm>
              <a:off x="2092973" y="4904338"/>
              <a:ext cx="83604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2250" name="Straight Connector 139">
            <a:extLst>
              <a:ext uri="{FF2B5EF4-FFF2-40B4-BE49-F238E27FC236}">
                <a16:creationId xmlns:a16="http://schemas.microsoft.com/office/drawing/2014/main" id="{7345B08F-AF59-4306-BB2C-7EEFF8BCEE70}"/>
              </a:ext>
            </a:extLst>
          </p:cNvPr>
          <p:cNvCxnSpPr>
            <a:cxnSpLocks/>
            <a:stCxn id="2239" idx="4"/>
          </p:cNvCxnSpPr>
          <p:nvPr/>
        </p:nvCxnSpPr>
        <p:spPr>
          <a:xfrm>
            <a:off x="1892368" y="2863764"/>
            <a:ext cx="78595" cy="885711"/>
          </a:xfrm>
          <a:prstGeom prst="line">
            <a:avLst/>
          </a:prstGeom>
          <a:ln w="1905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1" name="Straight Connector 140">
            <a:extLst>
              <a:ext uri="{FF2B5EF4-FFF2-40B4-BE49-F238E27FC236}">
                <a16:creationId xmlns:a16="http://schemas.microsoft.com/office/drawing/2014/main" id="{64BC85AF-9CB4-4B71-9F2A-8F099F532FB2}"/>
              </a:ext>
            </a:extLst>
          </p:cNvPr>
          <p:cNvCxnSpPr>
            <a:cxnSpLocks/>
            <a:stCxn id="2242" idx="3"/>
          </p:cNvCxnSpPr>
          <p:nvPr/>
        </p:nvCxnSpPr>
        <p:spPr>
          <a:xfrm flipH="1">
            <a:off x="4628604" y="3032423"/>
            <a:ext cx="1055053" cy="644757"/>
          </a:xfrm>
          <a:prstGeom prst="line">
            <a:avLst/>
          </a:prstGeom>
          <a:ln w="1905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2" name="Straight Connector 141">
            <a:extLst>
              <a:ext uri="{FF2B5EF4-FFF2-40B4-BE49-F238E27FC236}">
                <a16:creationId xmlns:a16="http://schemas.microsoft.com/office/drawing/2014/main" id="{C7945A3F-350A-4968-8D4A-6E0313E5E64A}"/>
              </a:ext>
            </a:extLst>
          </p:cNvPr>
          <p:cNvCxnSpPr>
            <a:cxnSpLocks/>
            <a:stCxn id="2248" idx="7"/>
          </p:cNvCxnSpPr>
          <p:nvPr/>
        </p:nvCxnSpPr>
        <p:spPr>
          <a:xfrm flipV="1">
            <a:off x="1835586" y="4846340"/>
            <a:ext cx="713003" cy="144544"/>
          </a:xfrm>
          <a:prstGeom prst="line">
            <a:avLst/>
          </a:prstGeom>
          <a:ln w="1905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3" name="Straight Connector 142">
            <a:extLst>
              <a:ext uri="{FF2B5EF4-FFF2-40B4-BE49-F238E27FC236}">
                <a16:creationId xmlns:a16="http://schemas.microsoft.com/office/drawing/2014/main" id="{130A3F36-7D79-4E64-BCE5-64A004FF6B79}"/>
              </a:ext>
            </a:extLst>
          </p:cNvPr>
          <p:cNvCxnSpPr>
            <a:cxnSpLocks/>
          </p:cNvCxnSpPr>
          <p:nvPr/>
        </p:nvCxnSpPr>
        <p:spPr>
          <a:xfrm flipV="1">
            <a:off x="4792652" y="5171358"/>
            <a:ext cx="420835" cy="202084"/>
          </a:xfrm>
          <a:prstGeom prst="line">
            <a:avLst/>
          </a:prstGeom>
          <a:ln w="190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54" name="Chart 55">
            <a:extLst>
              <a:ext uri="{FF2B5EF4-FFF2-40B4-BE49-F238E27FC236}">
                <a16:creationId xmlns:a16="http://schemas.microsoft.com/office/drawing/2014/main" id="{D5B6EEA6-D9BF-411F-A9C3-B530FB0801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5833456"/>
              </p:ext>
            </p:extLst>
          </p:nvPr>
        </p:nvGraphicFramePr>
        <p:xfrm>
          <a:off x="9730427" y="4822745"/>
          <a:ext cx="914001" cy="1008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55" name="Chart 55">
            <a:extLst>
              <a:ext uri="{FF2B5EF4-FFF2-40B4-BE49-F238E27FC236}">
                <a16:creationId xmlns:a16="http://schemas.microsoft.com/office/drawing/2014/main" id="{FA569E6A-243D-4F0C-BDE6-CB1BFF646D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489875"/>
              </p:ext>
            </p:extLst>
          </p:nvPr>
        </p:nvGraphicFramePr>
        <p:xfrm>
          <a:off x="7948407" y="4822745"/>
          <a:ext cx="914001" cy="1008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256" name="TextBox 2255">
            <a:extLst>
              <a:ext uri="{FF2B5EF4-FFF2-40B4-BE49-F238E27FC236}">
                <a16:creationId xmlns:a16="http://schemas.microsoft.com/office/drawing/2014/main" id="{BD5706F9-B113-43EE-A1D3-A966A840F507}"/>
              </a:ext>
            </a:extLst>
          </p:cNvPr>
          <p:cNvSpPr txBox="1"/>
          <p:nvPr/>
        </p:nvSpPr>
        <p:spPr>
          <a:xfrm>
            <a:off x="8074185" y="2989636"/>
            <a:ext cx="6624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57" name="TextBox 2256">
            <a:extLst>
              <a:ext uri="{FF2B5EF4-FFF2-40B4-BE49-F238E27FC236}">
                <a16:creationId xmlns:a16="http://schemas.microsoft.com/office/drawing/2014/main" id="{47A50BAE-F9D5-476A-900A-7867034B96D3}"/>
              </a:ext>
            </a:extLst>
          </p:cNvPr>
          <p:cNvSpPr txBox="1"/>
          <p:nvPr/>
        </p:nvSpPr>
        <p:spPr>
          <a:xfrm>
            <a:off x="9856205" y="2989636"/>
            <a:ext cx="6624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58" name="TextBox 2257">
            <a:extLst>
              <a:ext uri="{FF2B5EF4-FFF2-40B4-BE49-F238E27FC236}">
                <a16:creationId xmlns:a16="http://schemas.microsoft.com/office/drawing/2014/main" id="{DD6B23AA-1F29-46D4-A524-FF98A22AFEE6}"/>
              </a:ext>
            </a:extLst>
          </p:cNvPr>
          <p:cNvSpPr txBox="1"/>
          <p:nvPr/>
        </p:nvSpPr>
        <p:spPr>
          <a:xfrm>
            <a:off x="8074185" y="5172913"/>
            <a:ext cx="6624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30%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59" name="TextBox 2258">
            <a:extLst>
              <a:ext uri="{FF2B5EF4-FFF2-40B4-BE49-F238E27FC236}">
                <a16:creationId xmlns:a16="http://schemas.microsoft.com/office/drawing/2014/main" id="{4FC1F0D6-EAD2-47B5-A1EB-56536D3AE0A0}"/>
              </a:ext>
            </a:extLst>
          </p:cNvPr>
          <p:cNvSpPr txBox="1"/>
          <p:nvPr/>
        </p:nvSpPr>
        <p:spPr>
          <a:xfrm>
            <a:off x="9856205" y="5172913"/>
            <a:ext cx="6624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70%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105">
      <a:dk1>
        <a:sysClr val="windowText" lastClr="000000"/>
      </a:dk1>
      <a:lt1>
        <a:sysClr val="window" lastClr="FFFFFF"/>
      </a:lt1>
      <a:dk2>
        <a:srgbClr val="44546A"/>
      </a:dk2>
      <a:lt2>
        <a:srgbClr val="CBCBCB"/>
      </a:lt2>
      <a:accent1>
        <a:srgbClr val="B1D9C7"/>
      </a:accent1>
      <a:accent2>
        <a:srgbClr val="62C1C5"/>
      </a:accent2>
      <a:accent3>
        <a:srgbClr val="FDD247"/>
      </a:accent3>
      <a:accent4>
        <a:srgbClr val="F7A60B"/>
      </a:accent4>
      <a:accent5>
        <a:srgbClr val="576868"/>
      </a:accent5>
      <a:accent6>
        <a:srgbClr val="CBCBCB"/>
      </a:accent6>
      <a:hlink>
        <a:srgbClr val="FFFFFF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11327</TotalTime>
  <Words>78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WIN10</cp:lastModifiedBy>
  <cp:revision>82</cp:revision>
  <dcterms:created xsi:type="dcterms:W3CDTF">2018-02-18T19:39:47Z</dcterms:created>
  <dcterms:modified xsi:type="dcterms:W3CDTF">2022-10-25T07:25:40Z</dcterms:modified>
</cp:coreProperties>
</file>