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970" r:id="rId1"/>
  </p:sldMasterIdLst>
  <p:notesMasterIdLst>
    <p:notesMasterId r:id="rId5"/>
  </p:notesMasterIdLst>
  <p:sldIdLst>
    <p:sldId id="4150" r:id="rId2"/>
    <p:sldId id="4159" r:id="rId3"/>
    <p:sldId id="4160" r:id="rId4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9"/>
    <a:srgbClr val="144F27"/>
    <a:srgbClr val="626162"/>
    <a:srgbClr val="1E8036"/>
    <a:srgbClr val="000000"/>
    <a:srgbClr val="373737"/>
    <a:srgbClr val="ED2424"/>
    <a:srgbClr val="EFF1F8"/>
    <a:srgbClr val="F2F2F2"/>
    <a:srgbClr val="5A5A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6" autoAdjust="0"/>
    <p:restoredTop sz="95716" autoAdjust="0"/>
  </p:normalViewPr>
  <p:slideViewPr>
    <p:cSldViewPr snapToGrid="0" snapToObjects="1">
      <p:cViewPr varScale="1">
        <p:scale>
          <a:sx n="43" d="100"/>
          <a:sy n="43" d="100"/>
        </p:scale>
        <p:origin x="348" y="126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11/4/2024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AB52F9F6-E404-354F-BC62-11ABFB5745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24377648" cy="65173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65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AB52F9F6-E404-354F-BC62-11ABFB5745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188825" y="-1"/>
            <a:ext cx="12188824" cy="13715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226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AB52F9F6-E404-354F-BC62-11ABFB5745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7198646"/>
            <a:ext cx="24377648" cy="65173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473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AB52F9F6-E404-354F-BC62-11ABFB5745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114757" y="5120275"/>
            <a:ext cx="4433515" cy="35638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F2EBAD55-B49B-904B-9BA8-95FDB0B5E22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74678" y="5120275"/>
            <a:ext cx="4433515" cy="35638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2925E6C-C26C-CF4A-821E-FF5B40AC3AB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834597" y="5120275"/>
            <a:ext cx="4433515" cy="35638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53EA8A16-F0B3-D941-B483-3A546DDFC9C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8194519" y="5120275"/>
            <a:ext cx="4433515" cy="35638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652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AB52F9F6-E404-354F-BC62-11ABFB5745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126789" y="1676399"/>
            <a:ext cx="7311466" cy="104817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7612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B858120-19F2-F74B-88EF-6A769816D5C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122935" y="5144389"/>
            <a:ext cx="2136636" cy="213939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EAD8E7ED-BD43-F34F-9001-D3B8A95DAF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122935" y="9180526"/>
            <a:ext cx="2136636" cy="213939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CD75E751-3986-1E43-90B4-2DF5428602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3636764" y="5144389"/>
            <a:ext cx="2136636" cy="213939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2AAD0EA5-732D-3E4C-8F7A-496164CE1E2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3636764" y="9180526"/>
            <a:ext cx="2136636" cy="213939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238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B858120-19F2-F74B-88EF-6A769816D5C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568390" y="6760872"/>
            <a:ext cx="1943928" cy="194644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22420B7C-1EB1-8A44-A77E-8F1597F6F80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390399" y="6760872"/>
            <a:ext cx="1943928" cy="194644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5F43CB3-5B27-F247-BEE0-5BC5A09687B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4056425" y="6760872"/>
            <a:ext cx="1943928" cy="194644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9B7C4055-96CC-BF48-9AFD-AE786263B62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9865332" y="6760872"/>
            <a:ext cx="1943928" cy="194644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640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B858120-19F2-F74B-88EF-6A769816D5C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199850" y="5067017"/>
            <a:ext cx="2907358" cy="291111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46B46CCA-4D90-3E49-AF2E-9E15AED940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735141" y="5067017"/>
            <a:ext cx="2907358" cy="291111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0F360CB3-1BB0-124D-8A62-0D01BF84058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8270440" y="5067017"/>
            <a:ext cx="2907358" cy="291111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7963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13977F9D-30CC-864E-A714-C485EF9FDFE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372108" y="-342899"/>
            <a:ext cx="25121868" cy="83112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B858120-19F2-F74B-88EF-6A769816D5C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295474" y="6693105"/>
            <a:ext cx="2489760" cy="249297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F5577A76-FE01-2342-88E0-6737174F018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6571" y="6693105"/>
            <a:ext cx="2489760" cy="249297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C444A9F6-8A59-724D-9E65-5D153AF4C90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3771320" y="6693105"/>
            <a:ext cx="2489760" cy="249297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EA1AA648-44E6-7F46-9CC5-C97C7EB4C2E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9605518" y="6693105"/>
            <a:ext cx="2489760" cy="249297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9709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13977F9D-30CC-864E-A714-C485EF9FDFE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3387754" cy="67468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8A6CDA0-2BD1-D143-BCCD-EECEBE6296D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6969128"/>
            <a:ext cx="13387754" cy="67468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73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7E465E88-AC9E-7649-A9D4-DBC95D192B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72108" y="-342899"/>
            <a:ext cx="25121868" cy="144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1815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13977F9D-30CC-864E-A714-C485EF9FDFE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0989896" y="0"/>
            <a:ext cx="13387754" cy="67468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8A6CDA0-2BD1-D143-BCCD-EECEBE6296D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0989896" y="6969128"/>
            <a:ext cx="13387754" cy="67468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9125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B727B2E-CA4B-3447-9CD2-6C4BD70EADD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372108" y="-342899"/>
            <a:ext cx="25121868" cy="91733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4118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B727B2E-CA4B-3447-9CD2-6C4BD70EADD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3564958" y="1745045"/>
            <a:ext cx="10812692" cy="60872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2015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B727B2E-CA4B-3447-9CD2-6C4BD70EADD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6029077"/>
            <a:ext cx="10812692" cy="60872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4227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B727B2E-CA4B-3447-9CD2-6C4BD70EADD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-1"/>
            <a:ext cx="12188814" cy="86425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1DFE7002-CF14-B440-9BA8-C4907994043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188814" y="-342899"/>
            <a:ext cx="12560946" cy="144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4432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B727B2E-CA4B-3447-9CD2-6C4BD70EADD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4168141" y="1745045"/>
            <a:ext cx="8148569" cy="10225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8665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B727B2E-CA4B-3447-9CD2-6C4BD70EADD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372108" y="-342899"/>
            <a:ext cx="25121868" cy="99631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4345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B727B2E-CA4B-3447-9CD2-6C4BD70EADD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60940" y="1745045"/>
            <a:ext cx="8148569" cy="10225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9016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1DFE7002-CF14-B440-9BA8-C4907994043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092946" y="-342899"/>
            <a:ext cx="12656814" cy="144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B727B2E-CA4B-3447-9CD2-6C4BD70EADD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732952" y="2557144"/>
            <a:ext cx="4826255" cy="85546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9678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B727B2E-CA4B-3447-9CD2-6C4BD70EADD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372108" y="-342899"/>
            <a:ext cx="25121868" cy="72008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1AE1F43-039F-B846-85F6-76E0BF74113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6015373" y="2557144"/>
            <a:ext cx="4826255" cy="85546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91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FFDFDCDC-D34B-1D41-99F0-D3A30B5AD8D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032067" y="4083595"/>
            <a:ext cx="5541652" cy="554881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895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1AE1F43-039F-B846-85F6-76E0BF74113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447425" y="5688083"/>
            <a:ext cx="7136929" cy="95433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1367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F7297099-F531-4E4D-AC60-EECFF55D5EA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72108" y="4475729"/>
            <a:ext cx="25121868" cy="95831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1AE1F43-039F-B846-85F6-76E0BF74113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682349" y="2288167"/>
            <a:ext cx="6910266" cy="92402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2699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1AE1F43-039F-B846-85F6-76E0BF74113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629215" y="5815676"/>
            <a:ext cx="7335518" cy="461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C8EF281-EEA8-F048-A28F-9E789CF287D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4412917" y="5815676"/>
            <a:ext cx="7335518" cy="461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940428E3-8F5A-B042-91B8-5A125F16D8A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601285" y="5069325"/>
            <a:ext cx="9261708" cy="57837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4101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43C8414A-42B3-CF4E-BFBB-80E2DF446C8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72108" y="4637313"/>
            <a:ext cx="25121868" cy="94215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1AE1F43-039F-B846-85F6-76E0BF74113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3991165" y="2482477"/>
            <a:ext cx="12919280" cy="80677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9973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B727B2E-CA4B-3447-9CD2-6C4BD70EADD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372108" y="-342899"/>
            <a:ext cx="25121868" cy="91733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494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FFDFDCDC-D34B-1D41-99F0-D3A30B5AD8D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93848" y="3835738"/>
            <a:ext cx="5189954" cy="519665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094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AB52F9F6-E404-354F-BC62-11ABFB5745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310437" y="-1"/>
            <a:ext cx="7067214" cy="13716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196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AB52F9F6-E404-354F-BC62-11ABFB5745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7067214" cy="13716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996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AB52F9F6-E404-354F-BC62-11ABFB5745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23054" y="1745046"/>
            <a:ext cx="13254596" cy="10225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81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AB52F9F6-E404-354F-BC62-11ABFB5745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745046"/>
            <a:ext cx="13254596" cy="10225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31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AB52F9F6-E404-354F-BC62-11ABFB5745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2188824" cy="13715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10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0EC9C-7AA6-034B-8A74-39E46AF9908C}"/>
              </a:ext>
            </a:extLst>
          </p:cNvPr>
          <p:cNvSpPr txBox="1"/>
          <p:nvPr userDrawn="1"/>
        </p:nvSpPr>
        <p:spPr>
          <a:xfrm>
            <a:off x="23652066" y="610541"/>
            <a:ext cx="827716" cy="492406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000" b="0" i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/>
              <a:t>‹#›</a:t>
            </a:fld>
            <a:r>
              <a:rPr lang="id-ID" sz="2000" b="1" i="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  <p:sldLayoutId id="2147483988" r:id="rId12"/>
    <p:sldLayoutId id="2147483989" r:id="rId13"/>
    <p:sldLayoutId id="2147483990" r:id="rId14"/>
    <p:sldLayoutId id="2147483991" r:id="rId15"/>
    <p:sldLayoutId id="2147483992" r:id="rId16"/>
    <p:sldLayoutId id="2147483993" r:id="rId17"/>
    <p:sldLayoutId id="2147483994" r:id="rId18"/>
    <p:sldLayoutId id="2147483995" r:id="rId19"/>
    <p:sldLayoutId id="2147483996" r:id="rId20"/>
    <p:sldLayoutId id="2147483997" r:id="rId21"/>
    <p:sldLayoutId id="2147483998" r:id="rId22"/>
    <p:sldLayoutId id="2147483999" r:id="rId23"/>
    <p:sldLayoutId id="2147484000" r:id="rId24"/>
    <p:sldLayoutId id="2147484001" r:id="rId25"/>
    <p:sldLayoutId id="2147484002" r:id="rId26"/>
    <p:sldLayoutId id="2147484003" r:id="rId27"/>
    <p:sldLayoutId id="2147484004" r:id="rId28"/>
    <p:sldLayoutId id="2147484005" r:id="rId29"/>
    <p:sldLayoutId id="2147484006" r:id="rId30"/>
    <p:sldLayoutId id="2147484007" r:id="rId31"/>
    <p:sldLayoutId id="2147484008" r:id="rId32"/>
    <p:sldLayoutId id="2147484009" r:id="rId33"/>
    <p:sldLayoutId id="2147484010" r:id="rId34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file:///\\10.0.4.6\Shared%20Drive\DIT\IT%20Programmer\DEDEN\DIT-Activity%20deden%20%20RekapDailyActivity%204-11.xl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ECF4844-E709-C142-B289-130F94B46290}"/>
              </a:ext>
            </a:extLst>
          </p:cNvPr>
          <p:cNvSpPr txBox="1"/>
          <p:nvPr/>
        </p:nvSpPr>
        <p:spPr>
          <a:xfrm>
            <a:off x="1047477" y="10634480"/>
            <a:ext cx="22416011" cy="1489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alestra</a:t>
            </a:r>
          </a:p>
        </p:txBody>
      </p:sp>
      <p:pic>
        <p:nvPicPr>
          <p:cNvPr id="10" name="Picture Placeholder 9" descr="A picture containing rectangle&#10;&#10;Description automatically generated">
            <a:hlinkClick r:id="rId2" action="ppaction://hlinkfile"/>
            <a:extLst>
              <a:ext uri="{FF2B5EF4-FFF2-40B4-BE49-F238E27FC236}">
                <a16:creationId xmlns:a16="http://schemas.microsoft.com/office/drawing/2014/main" id="{813F6E3D-3A94-004D-8674-8785F67C589A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" b="149"/>
          <a:stretch>
            <a:fillRect/>
          </a:stretch>
        </p:blipFill>
        <p:spPr>
          <a:xfrm>
            <a:off x="0" y="44450"/>
            <a:ext cx="24377650" cy="13671550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CB41D6A-5BBA-C545-9BA5-84A8E9BE89E7}"/>
              </a:ext>
            </a:extLst>
          </p:cNvPr>
          <p:cNvSpPr txBox="1"/>
          <p:nvPr/>
        </p:nvSpPr>
        <p:spPr>
          <a:xfrm>
            <a:off x="19288125" y="7490407"/>
            <a:ext cx="4623938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5400" b="1" i="1" dirty="0" smtClean="0">
                <a:solidFill>
                  <a:srgbClr val="144F27"/>
                </a:solidFill>
              </a:rPr>
              <a:t>……….</a:t>
            </a:r>
            <a:endParaRPr lang="en-US" sz="5400" b="1" i="1" dirty="0">
              <a:solidFill>
                <a:srgbClr val="144F27"/>
              </a:solidFill>
            </a:endParaRPr>
          </a:p>
          <a:p>
            <a:pPr algn="r"/>
            <a:r>
              <a:rPr lang="en-US" sz="5400" b="1" i="1" dirty="0" err="1" smtClean="0">
                <a:solidFill>
                  <a:srgbClr val="144F27"/>
                </a:solidFill>
                <a:latin typeface="DM Sans" pitchFamily="2" charset="77"/>
                <a:ea typeface="Lato Black" charset="0"/>
                <a:cs typeface="Lato Black" charset="0"/>
              </a:rPr>
              <a:t>Tahun</a:t>
            </a:r>
            <a:r>
              <a:rPr lang="en-US" sz="5400" b="1" i="1" dirty="0" smtClean="0">
                <a:solidFill>
                  <a:srgbClr val="144F27"/>
                </a:solidFill>
                <a:latin typeface="DM Sans" pitchFamily="2" charset="77"/>
                <a:ea typeface="Lato Black" charset="0"/>
                <a:cs typeface="Lato Black" charset="0"/>
              </a:rPr>
              <a:t>….</a:t>
            </a:r>
            <a:endParaRPr lang="en-US" sz="5400" dirty="0">
              <a:solidFill>
                <a:srgbClr val="144F27"/>
              </a:solidFill>
              <a:latin typeface="DM Sans" pitchFamily="2" charset="77"/>
              <a:ea typeface="Lato Black" charset="0"/>
              <a:cs typeface="Lato Black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B41D6A-5BBA-C545-9BA5-84A8E9BE89E7}"/>
              </a:ext>
            </a:extLst>
          </p:cNvPr>
          <p:cNvSpPr txBox="1"/>
          <p:nvPr/>
        </p:nvSpPr>
        <p:spPr>
          <a:xfrm>
            <a:off x="702527" y="302176"/>
            <a:ext cx="11775689" cy="156966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4800" b="1" i="1" dirty="0" smtClean="0">
                <a:solidFill>
                  <a:schemeClr val="accent6">
                    <a:lumMod val="10000"/>
                  </a:schemeClr>
                </a:solidFill>
              </a:rPr>
              <a:t>Data </a:t>
            </a:r>
            <a:r>
              <a:rPr lang="en-US" sz="4800" b="1" i="1" dirty="0" err="1" smtClean="0">
                <a:solidFill>
                  <a:schemeClr val="accent6">
                    <a:lumMod val="10000"/>
                  </a:schemeClr>
                </a:solidFill>
              </a:rPr>
              <a:t>selama</a:t>
            </a:r>
            <a:r>
              <a:rPr lang="en-US" sz="4800" b="1" i="1" dirty="0" smtClean="0">
                <a:solidFill>
                  <a:schemeClr val="accent6">
                    <a:lumMod val="10000"/>
                  </a:schemeClr>
                </a:solidFill>
              </a:rPr>
              <a:t> 3 bulan </a:t>
            </a:r>
            <a:r>
              <a:rPr lang="en-US" sz="4800" b="1" i="1" dirty="0" err="1" smtClean="0">
                <a:solidFill>
                  <a:schemeClr val="accent6">
                    <a:lumMod val="10000"/>
                  </a:schemeClr>
                </a:solidFill>
              </a:rPr>
              <a:t>terakhir</a:t>
            </a:r>
            <a:r>
              <a:rPr lang="en-US" sz="4800" b="1" i="1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4800" b="1" i="1" dirty="0" err="1" smtClean="0">
                <a:solidFill>
                  <a:schemeClr val="accent6">
                    <a:lumMod val="10000"/>
                  </a:schemeClr>
                </a:solidFill>
              </a:rPr>
              <a:t>sesuai</a:t>
            </a:r>
            <a:r>
              <a:rPr lang="en-US" sz="4800" b="1" i="1" dirty="0">
                <a:solidFill>
                  <a:schemeClr val="accent6">
                    <a:lumMod val="10000"/>
                  </a:schemeClr>
                </a:solidFill>
              </a:rPr>
              <a:t> Activity | </a:t>
            </a:r>
            <a:r>
              <a:rPr lang="en-US" sz="4800" b="1" i="1" dirty="0" err="1">
                <a:solidFill>
                  <a:schemeClr val="accent6">
                    <a:lumMod val="10000"/>
                  </a:schemeClr>
                </a:solidFill>
              </a:rPr>
              <a:t>RekapDailyActivity</a:t>
            </a:r>
            <a:r>
              <a:rPr lang="en-US" sz="4800" b="1" i="1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endParaRPr lang="en-US" sz="4800" dirty="0">
              <a:solidFill>
                <a:schemeClr val="accent6">
                  <a:lumMod val="10000"/>
                </a:schemeClr>
              </a:solidFill>
              <a:latin typeface="DM Sans" pitchFamily="2" charset="77"/>
              <a:ea typeface="Lato Black" charset="0"/>
              <a:cs typeface="Lato Black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B41D6A-5BBA-C545-9BA5-84A8E9BE89E7}"/>
              </a:ext>
            </a:extLst>
          </p:cNvPr>
          <p:cNvSpPr txBox="1"/>
          <p:nvPr/>
        </p:nvSpPr>
        <p:spPr>
          <a:xfrm>
            <a:off x="11128075" y="11752741"/>
            <a:ext cx="1293638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4800" b="1" i="1" dirty="0" smtClean="0">
                <a:solidFill>
                  <a:schemeClr val="bg1"/>
                </a:solidFill>
              </a:rPr>
              <a:t>Dept. Data &amp; </a:t>
            </a:r>
            <a:r>
              <a:rPr lang="en-US" sz="4800" b="1" i="1" dirty="0" err="1" smtClean="0">
                <a:solidFill>
                  <a:schemeClr val="bg1"/>
                </a:solidFill>
              </a:rPr>
              <a:t>Informatika</a:t>
            </a:r>
            <a:r>
              <a:rPr lang="en-US" sz="4800" b="1" i="1" dirty="0" smtClean="0">
                <a:solidFill>
                  <a:schemeClr val="bg1"/>
                </a:solidFill>
              </a:rPr>
              <a:t> - Programmer</a:t>
            </a:r>
            <a:endParaRPr lang="en-US" sz="4800" dirty="0">
              <a:solidFill>
                <a:schemeClr val="bg1"/>
              </a:solidFill>
              <a:latin typeface="DM Sans" pitchFamily="2" charset="77"/>
              <a:ea typeface="Lato Black" charset="0"/>
              <a:cs typeface="Lato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04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587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975379" y="5809262"/>
            <a:ext cx="85873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Arial Rounded MT Bold" panose="020F0704030504030204" pitchFamily="34" charset="0"/>
              </a:rPr>
              <a:t>Terimakasih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  <a:latin typeface="Arial Rounded MT Bold" panose="020F0704030504030204" pitchFamily="34" charset="0"/>
              </a:rPr>
              <a:t>atas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  <a:latin typeface="Arial Rounded MT Bold" panose="020F0704030504030204" pitchFamily="34" charset="0"/>
              </a:rPr>
              <a:t>perhatiannya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Arial Rounded MT Bold" panose="020F0704030504030204" pitchFamily="34" charset="0"/>
              </a:rPr>
              <a:t>.</a:t>
            </a:r>
            <a:endParaRPr lang="en-US" dirty="0">
              <a:solidFill>
                <a:schemeClr val="tx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52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LT - Investor Pro Light">
      <a:dk1>
        <a:srgbClr val="737572"/>
      </a:dk1>
      <a:lt1>
        <a:srgbClr val="FFFFFF"/>
      </a:lt1>
      <a:dk2>
        <a:srgbClr val="445469"/>
      </a:dk2>
      <a:lt2>
        <a:srgbClr val="F6F7FA"/>
      </a:lt2>
      <a:accent1>
        <a:srgbClr val="0D73B2"/>
      </a:accent1>
      <a:accent2>
        <a:srgbClr val="445468"/>
      </a:accent2>
      <a:accent3>
        <a:srgbClr val="33D1AD"/>
      </a:accent3>
      <a:accent4>
        <a:srgbClr val="F19A14"/>
      </a:accent4>
      <a:accent5>
        <a:srgbClr val="91CE55"/>
      </a:accent5>
      <a:accent6>
        <a:srgbClr val="CAC9D0"/>
      </a:accent6>
      <a:hlink>
        <a:srgbClr val="216BA9"/>
      </a:hlink>
      <a:folHlink>
        <a:srgbClr val="1FB18A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8453</TotalTime>
  <Words>24</Words>
  <Application>Microsoft Office PowerPoint</Application>
  <PresentationFormat>Custom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Arial</vt:lpstr>
      <vt:lpstr>Arial Rounded MT Bold</vt:lpstr>
      <vt:lpstr>Calibri</vt:lpstr>
      <vt:lpstr>Calibri Light</vt:lpstr>
      <vt:lpstr>DM Sans</vt:lpstr>
      <vt:lpstr>Lato Black</vt:lpstr>
      <vt:lpstr>Montserrat</vt:lpstr>
      <vt:lpstr>Montserrat Light</vt:lpstr>
      <vt:lpstr>Roboto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ESTHER CHARLOTTE ADAM</dc:creator>
  <cp:lastModifiedBy>deden.kurnia</cp:lastModifiedBy>
  <cp:revision>212</cp:revision>
  <dcterms:created xsi:type="dcterms:W3CDTF">2020-11-03T07:02:47Z</dcterms:created>
  <dcterms:modified xsi:type="dcterms:W3CDTF">2024-11-07T07:19:52Z</dcterms:modified>
</cp:coreProperties>
</file>