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5DB51-9DF5-4A81-B020-9D19064F47B8}" v="1" dt="2020-07-08T05:56:2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 Enns" userId="5f6e7a10-de7f-4414-a8ba-8fbf29b444f2" providerId="ADAL" clId="{7825DB51-9DF5-4A81-B020-9D19064F47B8}"/>
    <pc:docChg chg="custSel modSld">
      <pc:chgData name="Andreas  Enns" userId="5f6e7a10-de7f-4414-a8ba-8fbf29b444f2" providerId="ADAL" clId="{7825DB51-9DF5-4A81-B020-9D19064F47B8}" dt="2020-07-08T05:56:29.253" v="2" actId="1076"/>
      <pc:docMkLst>
        <pc:docMk/>
      </pc:docMkLst>
      <pc:sldChg chg="addSp delSp modSp mod delAnim">
        <pc:chgData name="Andreas  Enns" userId="5f6e7a10-de7f-4414-a8ba-8fbf29b444f2" providerId="ADAL" clId="{7825DB51-9DF5-4A81-B020-9D19064F47B8}" dt="2020-07-08T05:56:29.253" v="2" actId="1076"/>
        <pc:sldMkLst>
          <pc:docMk/>
          <pc:sldMk cId="1057809796" sldId="259"/>
        </pc:sldMkLst>
        <pc:spChg chg="add mod">
          <ac:chgData name="Andreas  Enns" userId="5f6e7a10-de7f-4414-a8ba-8fbf29b444f2" providerId="ADAL" clId="{7825DB51-9DF5-4A81-B020-9D19064F47B8}" dt="2020-07-08T05:56:29.253" v="2" actId="1076"/>
          <ac:spMkLst>
            <pc:docMk/>
            <pc:sldMk cId="1057809796" sldId="259"/>
            <ac:spMk id="3" creationId="{13248E27-4509-49DA-BED6-1C5923CB6B80}"/>
          </ac:spMkLst>
        </pc:spChg>
        <pc:picChg chg="del">
          <ac:chgData name="Andreas  Enns" userId="5f6e7a10-de7f-4414-a8ba-8fbf29b444f2" providerId="ADAL" clId="{7825DB51-9DF5-4A81-B020-9D19064F47B8}" dt="2020-07-08T05:56:16.814" v="0" actId="478"/>
          <ac:picMkLst>
            <pc:docMk/>
            <pc:sldMk cId="1057809796" sldId="259"/>
            <ac:picMk id="4" creationId="{42EF2734-4353-4300-82AB-9AE7D96CAC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Abn-9uswJ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52709-A155-4DAA-8C33-022F14515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Animations-programmierung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C12A5-6CF3-4631-A504-6E8CCFF43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Enns</a:t>
            </a:r>
            <a:br>
              <a:rPr lang="de-DE" dirty="0"/>
            </a:br>
            <a:r>
              <a:rPr lang="de-DE" dirty="0"/>
              <a:t>248050</a:t>
            </a:r>
          </a:p>
        </p:txBody>
      </p:sp>
    </p:spTree>
    <p:extLst>
      <p:ext uri="{BB962C8B-B14F-4D97-AF65-F5344CB8AC3E}">
        <p14:creationId xmlns:p14="http://schemas.microsoft.com/office/powerpoint/2010/main" val="333054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6499A-E81F-423B-9774-EC78DBC3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18D7E-90F6-4952-BE53-78E431E5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Animierter Texteditor</a:t>
            </a:r>
          </a:p>
          <a:p>
            <a:pPr lvl="1"/>
            <a:r>
              <a:rPr lang="de-DE" dirty="0"/>
              <a:t>Sich bewegende Buchstaben</a:t>
            </a:r>
          </a:p>
          <a:p>
            <a:r>
              <a:rPr lang="de-DE" dirty="0"/>
              <a:t>Texteigenschaften abhängig </a:t>
            </a:r>
            <a:br>
              <a:rPr lang="de-DE" dirty="0"/>
            </a:br>
            <a:r>
              <a:rPr lang="de-DE" dirty="0"/>
              <a:t>vom geschriebenen Text</a:t>
            </a:r>
          </a:p>
          <a:p>
            <a:r>
              <a:rPr lang="de-DE" dirty="0"/>
              <a:t>Interaktionsmöglichkeiten</a:t>
            </a:r>
          </a:p>
          <a:p>
            <a:pPr lvl="1"/>
            <a:r>
              <a:rPr lang="de-DE" dirty="0"/>
              <a:t>Tastatur und Maus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354B80-F48A-4ACE-84D3-1EE23A0C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119768"/>
            <a:ext cx="5595768" cy="46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3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CE04F-1FBA-416E-914C-51A7C78D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95A04-61E3-4135-A533-460E3D04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Tippen: Buchstaben fliegen aus dem „Vorrat“ zur Zielposition</a:t>
            </a:r>
          </a:p>
          <a:p>
            <a:r>
              <a:rPr lang="de-DE" dirty="0"/>
              <a:t>Löschen: Buchstaben fallen in den „Vorrat“</a:t>
            </a:r>
          </a:p>
          <a:p>
            <a:r>
              <a:rPr lang="de-DE" dirty="0"/>
              <a:t>Cesar-Verschlüsselung (Tab)</a:t>
            </a:r>
          </a:p>
          <a:p>
            <a:r>
              <a:rPr lang="de-DE" dirty="0"/>
              <a:t>Maus ist Lupe</a:t>
            </a:r>
          </a:p>
          <a:p>
            <a:r>
              <a:rPr lang="de-DE" dirty="0"/>
              <a:t>Abhängigkeit vom Geschriebenen</a:t>
            </a:r>
          </a:p>
          <a:p>
            <a:pPr lvl="1"/>
            <a:r>
              <a:rPr lang="de-DE" dirty="0"/>
              <a:t>Ändern der Schriftfarbe</a:t>
            </a:r>
          </a:p>
          <a:p>
            <a:pPr lvl="1"/>
            <a:r>
              <a:rPr lang="de-DE" dirty="0"/>
              <a:t>Ändern der Schriftart</a:t>
            </a:r>
          </a:p>
          <a:p>
            <a:r>
              <a:rPr lang="de-DE" dirty="0"/>
              <a:t>Sounds beim Tippen und Löschen</a:t>
            </a:r>
          </a:p>
        </p:txBody>
      </p:sp>
    </p:spTree>
    <p:extLst>
      <p:ext uri="{BB962C8B-B14F-4D97-AF65-F5344CB8AC3E}">
        <p14:creationId xmlns:p14="http://schemas.microsoft.com/office/powerpoint/2010/main" val="35595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29E90-CB1A-4D19-8893-D1CACEC5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513"/>
          </a:xfrm>
        </p:spPr>
        <p:txBody>
          <a:bodyPr/>
          <a:lstStyle/>
          <a:p>
            <a:r>
              <a:rPr lang="de-DE" dirty="0"/>
              <a:t>Screencast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248E27-4509-49DA-BED6-1C5923CB6B80}"/>
              </a:ext>
            </a:extLst>
          </p:cNvPr>
          <p:cNvSpPr/>
          <p:nvPr/>
        </p:nvSpPr>
        <p:spPr>
          <a:xfrm>
            <a:off x="4642422" y="3059668"/>
            <a:ext cx="305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366D6"/>
                </a:solidFill>
                <a:latin typeface="-apple-system"/>
                <a:hlinkClick r:id="rId2"/>
              </a:rPr>
              <a:t>https://youtu.be/FAbn-9uswJ8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09796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71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-apple-system</vt:lpstr>
      <vt:lpstr>Franklin Gothic Book</vt:lpstr>
      <vt:lpstr>Ausschnitt</vt:lpstr>
      <vt:lpstr>Animations-programmierung</vt:lpstr>
      <vt:lpstr>Idee</vt:lpstr>
      <vt:lpstr>Features</vt:lpstr>
      <vt:lpstr>Screencast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Animations-programmierung</dc:title>
  <dc:creator>Andreas  Enns</dc:creator>
  <cp:lastModifiedBy>Andreas  Enns</cp:lastModifiedBy>
  <cp:revision>3</cp:revision>
  <dcterms:created xsi:type="dcterms:W3CDTF">2020-05-29T11:49:48Z</dcterms:created>
  <dcterms:modified xsi:type="dcterms:W3CDTF">2020-07-08T05:56:33Z</dcterms:modified>
</cp:coreProperties>
</file>