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4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3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62" r:id="rId5"/>
    <p:sldLayoutId id="2147483956" r:id="rId6"/>
    <p:sldLayoutId id="2147483957" r:id="rId7"/>
    <p:sldLayoutId id="2147483958" r:id="rId8"/>
    <p:sldLayoutId id="2147483961" r:id="rId9"/>
    <p:sldLayoutId id="2147483959" r:id="rId10"/>
    <p:sldLayoutId id="21474839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magonline.com/reviews/long-dark-playstation-4-review-canadian-hinterland-whos-wh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magonline.com/reviews/long-dark-playstation-4-review-canadian-hinterland-whos-wh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magonline.com/reviews/long-dark-playstation-4-review-canadian-hinterland-whos-wh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BEBD1-442D-4334-B563-53C3F70F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3155" y="11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EB14B-7EDD-47D0-98B5-42E62D1D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02406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Chataus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49F7-2874-440F-B457-1B3B4A32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285746"/>
            <a:ext cx="10058400" cy="25024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Chat 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Uses google voice assistant (</a:t>
            </a:r>
            <a:r>
              <a:rPr lang="en-US" sz="2400" dirty="0" err="1">
                <a:solidFill>
                  <a:srgbClr val="FFFFFF"/>
                </a:solidFill>
              </a:rPr>
              <a:t>Dialogflow</a:t>
            </a:r>
            <a:r>
              <a:rPr lang="en-US" sz="2400" dirty="0">
                <a:solidFill>
                  <a:srgbClr val="FFFFFF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Interact with user in a natural conversation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Recommends products and product bundles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72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B4D01-F11E-4B00-B95C-B78773AD3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32253" y="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EB14B-7EDD-47D0-98B5-42E62D1D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280" y="-171618"/>
            <a:ext cx="10058400" cy="1213384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Chataus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C32150A-2878-438A-B134-5A2707A1E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ECF28-002A-4F8E-979A-95604B709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10648"/>
            <a:ext cx="8747760" cy="47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B14B-7EDD-47D0-98B5-42E62D1D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280" y="-171618"/>
            <a:ext cx="10058400" cy="1213384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Chataus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D0D1FF-FF49-45D5-96D8-435129B2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3155" y="11"/>
            <a:ext cx="12191980" cy="685798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6A546-A34C-4875-82EA-F7A83E0A9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55" y="828054"/>
            <a:ext cx="8747759" cy="47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2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Calibri</vt:lpstr>
      <vt:lpstr>RetrospectVTI</vt:lpstr>
      <vt:lpstr>Chataus</vt:lpstr>
      <vt:lpstr>Chataus</vt:lpstr>
      <vt:lpstr>Chataus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Chataus</dc:title>
  <dc:creator>Susanta Deka</dc:creator>
  <cp:lastModifiedBy>Susanta Deka</cp:lastModifiedBy>
  <cp:revision>3</cp:revision>
  <dcterms:created xsi:type="dcterms:W3CDTF">2019-10-27T01:39:50Z</dcterms:created>
  <dcterms:modified xsi:type="dcterms:W3CDTF">2019-10-27T01:57:31Z</dcterms:modified>
</cp:coreProperties>
</file>