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67" r:id="rId4"/>
    <p:sldId id="258" r:id="rId5"/>
    <p:sldId id="259" r:id="rId6"/>
    <p:sldId id="266" r:id="rId7"/>
    <p:sldId id="260" r:id="rId8"/>
    <p:sldId id="261" r:id="rId9"/>
    <p:sldId id="262" r:id="rId10"/>
    <p:sldId id="263" r:id="rId11"/>
    <p:sldId id="268"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EDCA7-C337-4CCD-9086-18D439007C19}"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DD2AA164-71C2-4B5E-9C35-4C0EB75350EA}">
      <dgm:prSet/>
      <dgm:spPr/>
      <dgm:t>
        <a:bodyPr/>
        <a:lstStyle/>
        <a:p>
          <a:pPr>
            <a:lnSpc>
              <a:spcPct val="100000"/>
            </a:lnSpc>
            <a:defRPr cap="all"/>
          </a:pPr>
          <a:r>
            <a:rPr lang="en-US" b="1" i="1" dirty="0"/>
            <a:t>View Upcoming Events </a:t>
          </a:r>
          <a:endParaRPr lang="en-US" dirty="0"/>
        </a:p>
      </dgm:t>
    </dgm:pt>
    <dgm:pt modelId="{79AB9511-934F-4A84-9833-8B2CAA99E35F}" type="parTrans" cxnId="{757BDDD3-1237-47F3-BD9A-6D8E09AE4BBB}">
      <dgm:prSet/>
      <dgm:spPr/>
      <dgm:t>
        <a:bodyPr/>
        <a:lstStyle/>
        <a:p>
          <a:endParaRPr lang="en-US"/>
        </a:p>
      </dgm:t>
    </dgm:pt>
    <dgm:pt modelId="{1F02A2EE-A002-42F6-B2DD-ABF58FBF89CF}" type="sibTrans" cxnId="{757BDDD3-1237-47F3-BD9A-6D8E09AE4BBB}">
      <dgm:prSet/>
      <dgm:spPr/>
      <dgm:t>
        <a:bodyPr/>
        <a:lstStyle/>
        <a:p>
          <a:endParaRPr lang="en-US"/>
        </a:p>
      </dgm:t>
    </dgm:pt>
    <dgm:pt modelId="{941C643B-11C3-4169-9B77-AD58E5C78309}">
      <dgm:prSet/>
      <dgm:spPr/>
      <dgm:t>
        <a:bodyPr/>
        <a:lstStyle/>
        <a:p>
          <a:pPr>
            <a:lnSpc>
              <a:spcPct val="100000"/>
            </a:lnSpc>
            <a:defRPr cap="all"/>
          </a:pPr>
          <a:r>
            <a:rPr lang="en-US" b="1" i="1"/>
            <a:t>Create Event </a:t>
          </a:r>
          <a:endParaRPr lang="en-US"/>
        </a:p>
      </dgm:t>
    </dgm:pt>
    <dgm:pt modelId="{5786703E-5229-452A-89DA-98C6B4DA75C4}" type="parTrans" cxnId="{8CC5FCCE-7E1A-4F4B-B231-D764649ABFCF}">
      <dgm:prSet/>
      <dgm:spPr/>
      <dgm:t>
        <a:bodyPr/>
        <a:lstStyle/>
        <a:p>
          <a:endParaRPr lang="en-US"/>
        </a:p>
      </dgm:t>
    </dgm:pt>
    <dgm:pt modelId="{8C24354A-12A3-4E7A-8CF5-A6D76ED3471B}" type="sibTrans" cxnId="{8CC5FCCE-7E1A-4F4B-B231-D764649ABFCF}">
      <dgm:prSet/>
      <dgm:spPr/>
      <dgm:t>
        <a:bodyPr/>
        <a:lstStyle/>
        <a:p>
          <a:endParaRPr lang="en-US"/>
        </a:p>
      </dgm:t>
    </dgm:pt>
    <dgm:pt modelId="{9A831177-1326-4108-9D22-2CF2F60E4E3F}">
      <dgm:prSet/>
      <dgm:spPr/>
      <dgm:t>
        <a:bodyPr/>
        <a:lstStyle/>
        <a:p>
          <a:pPr>
            <a:lnSpc>
              <a:spcPct val="100000"/>
            </a:lnSpc>
            <a:defRPr cap="all"/>
          </a:pPr>
          <a:r>
            <a:rPr lang="en-US" b="1" i="1"/>
            <a:t>Set Alarm Preference </a:t>
          </a:r>
          <a:endParaRPr lang="en-US"/>
        </a:p>
      </dgm:t>
    </dgm:pt>
    <dgm:pt modelId="{4EEC34C5-6142-480D-8A78-5E2A4DCC01C7}" type="parTrans" cxnId="{9390C216-A6EF-4EC1-962E-23AD6D09A141}">
      <dgm:prSet/>
      <dgm:spPr/>
      <dgm:t>
        <a:bodyPr/>
        <a:lstStyle/>
        <a:p>
          <a:endParaRPr lang="en-US"/>
        </a:p>
      </dgm:t>
    </dgm:pt>
    <dgm:pt modelId="{7CE925DA-6833-47D2-B00F-E5F87EF4D9AA}" type="sibTrans" cxnId="{9390C216-A6EF-4EC1-962E-23AD6D09A141}">
      <dgm:prSet/>
      <dgm:spPr/>
      <dgm:t>
        <a:bodyPr/>
        <a:lstStyle/>
        <a:p>
          <a:endParaRPr lang="en-US"/>
        </a:p>
      </dgm:t>
    </dgm:pt>
    <dgm:pt modelId="{AC86403E-F6C5-4C56-97BD-9EEE8891C446}">
      <dgm:prSet/>
      <dgm:spPr/>
      <dgm:t>
        <a:bodyPr/>
        <a:lstStyle/>
        <a:p>
          <a:pPr>
            <a:lnSpc>
              <a:spcPct val="100000"/>
            </a:lnSpc>
            <a:defRPr cap="all"/>
          </a:pPr>
          <a:r>
            <a:rPr lang="en-US" b="1" i="1"/>
            <a:t>Search Event </a:t>
          </a:r>
          <a:endParaRPr lang="en-US"/>
        </a:p>
      </dgm:t>
    </dgm:pt>
    <dgm:pt modelId="{176D84E2-A928-4E95-9612-308D378FBFBA}" type="parTrans" cxnId="{6F83662C-4E59-45AA-A76A-EB53227D5BAA}">
      <dgm:prSet/>
      <dgm:spPr/>
      <dgm:t>
        <a:bodyPr/>
        <a:lstStyle/>
        <a:p>
          <a:endParaRPr lang="en-US"/>
        </a:p>
      </dgm:t>
    </dgm:pt>
    <dgm:pt modelId="{883483A4-81B4-4A1F-8A82-220952033F2E}" type="sibTrans" cxnId="{6F83662C-4E59-45AA-A76A-EB53227D5BAA}">
      <dgm:prSet/>
      <dgm:spPr/>
      <dgm:t>
        <a:bodyPr/>
        <a:lstStyle/>
        <a:p>
          <a:endParaRPr lang="en-US"/>
        </a:p>
      </dgm:t>
    </dgm:pt>
    <dgm:pt modelId="{5A9AD5C7-2194-4FBC-AABA-61D599F2A595}">
      <dgm:prSet/>
      <dgm:spPr/>
      <dgm:t>
        <a:bodyPr/>
        <a:lstStyle/>
        <a:p>
          <a:pPr>
            <a:lnSpc>
              <a:spcPct val="100000"/>
            </a:lnSpc>
            <a:defRPr cap="all"/>
          </a:pPr>
          <a:r>
            <a:rPr lang="en-US" b="1" i="1"/>
            <a:t>Choose Language </a:t>
          </a:r>
          <a:endParaRPr lang="en-US"/>
        </a:p>
      </dgm:t>
    </dgm:pt>
    <dgm:pt modelId="{0BC7CFD4-0978-4F5E-996F-1ACD8E2EC153}" type="parTrans" cxnId="{0513CC35-5C3B-4DC6-86B8-B0BC53F2B930}">
      <dgm:prSet/>
      <dgm:spPr/>
      <dgm:t>
        <a:bodyPr/>
        <a:lstStyle/>
        <a:p>
          <a:endParaRPr lang="en-US"/>
        </a:p>
      </dgm:t>
    </dgm:pt>
    <dgm:pt modelId="{81EE0871-9BB8-4B2D-8986-6CBCDC575A46}" type="sibTrans" cxnId="{0513CC35-5C3B-4DC6-86B8-B0BC53F2B930}">
      <dgm:prSet/>
      <dgm:spPr/>
      <dgm:t>
        <a:bodyPr/>
        <a:lstStyle/>
        <a:p>
          <a:endParaRPr lang="en-US"/>
        </a:p>
      </dgm:t>
    </dgm:pt>
    <dgm:pt modelId="{6061D86D-7733-4687-96F3-6863B1AC1319}">
      <dgm:prSet/>
      <dgm:spPr/>
      <dgm:t>
        <a:bodyPr/>
        <a:lstStyle/>
        <a:p>
          <a:pPr>
            <a:lnSpc>
              <a:spcPct val="100000"/>
            </a:lnSpc>
            <a:defRPr cap="all"/>
          </a:pPr>
          <a:r>
            <a:rPr lang="en-US" b="1" i="1"/>
            <a:t>Email Setting </a:t>
          </a:r>
          <a:endParaRPr lang="en-US"/>
        </a:p>
      </dgm:t>
    </dgm:pt>
    <dgm:pt modelId="{3A95D5A6-4A57-476E-A348-52B5C3C31842}" type="parTrans" cxnId="{A63D4D87-24EC-4239-B838-28E63D8FEE13}">
      <dgm:prSet/>
      <dgm:spPr/>
      <dgm:t>
        <a:bodyPr/>
        <a:lstStyle/>
        <a:p>
          <a:endParaRPr lang="en-US"/>
        </a:p>
      </dgm:t>
    </dgm:pt>
    <dgm:pt modelId="{C667B5A6-8F19-4D39-8353-C53084A1836A}" type="sibTrans" cxnId="{A63D4D87-24EC-4239-B838-28E63D8FEE13}">
      <dgm:prSet/>
      <dgm:spPr/>
      <dgm:t>
        <a:bodyPr/>
        <a:lstStyle/>
        <a:p>
          <a:endParaRPr lang="en-US"/>
        </a:p>
      </dgm:t>
    </dgm:pt>
    <dgm:pt modelId="{75153BC9-EBDB-41BF-9C98-C500E04AA856}">
      <dgm:prSet/>
      <dgm:spPr/>
      <dgm:t>
        <a:bodyPr/>
        <a:lstStyle/>
        <a:p>
          <a:pPr>
            <a:lnSpc>
              <a:spcPct val="100000"/>
            </a:lnSpc>
            <a:defRPr cap="all"/>
          </a:pPr>
          <a:r>
            <a:rPr lang="en-US" b="1" i="1"/>
            <a:t>Dark Mode </a:t>
          </a:r>
          <a:endParaRPr lang="en-US"/>
        </a:p>
      </dgm:t>
    </dgm:pt>
    <dgm:pt modelId="{ABB8ECC9-BB52-4687-9127-030FFA4096DE}" type="parTrans" cxnId="{68D7478C-A058-48EB-AC78-8CBA20B6FBEE}">
      <dgm:prSet/>
      <dgm:spPr/>
      <dgm:t>
        <a:bodyPr/>
        <a:lstStyle/>
        <a:p>
          <a:endParaRPr lang="en-US"/>
        </a:p>
      </dgm:t>
    </dgm:pt>
    <dgm:pt modelId="{7A0731C4-64C4-451A-A586-DEC21CB63386}" type="sibTrans" cxnId="{68D7478C-A058-48EB-AC78-8CBA20B6FBEE}">
      <dgm:prSet/>
      <dgm:spPr/>
      <dgm:t>
        <a:bodyPr/>
        <a:lstStyle/>
        <a:p>
          <a:endParaRPr lang="en-US"/>
        </a:p>
      </dgm:t>
    </dgm:pt>
    <dgm:pt modelId="{78395E8B-9204-4426-88B2-E97A7E452330}" type="pres">
      <dgm:prSet presAssocID="{DDAEDCA7-C337-4CCD-9086-18D439007C19}" presName="root" presStyleCnt="0">
        <dgm:presLayoutVars>
          <dgm:dir/>
          <dgm:resizeHandles val="exact"/>
        </dgm:presLayoutVars>
      </dgm:prSet>
      <dgm:spPr/>
    </dgm:pt>
    <dgm:pt modelId="{5A814962-4436-46E5-9475-07879DA47B67}" type="pres">
      <dgm:prSet presAssocID="{DD2AA164-71C2-4B5E-9C35-4C0EB75350EA}" presName="compNode" presStyleCnt="0"/>
      <dgm:spPr/>
    </dgm:pt>
    <dgm:pt modelId="{E6E9CCC3-8EDC-4979-BD2B-AD0A53D5EBAF}" type="pres">
      <dgm:prSet presAssocID="{DD2AA164-71C2-4B5E-9C35-4C0EB75350EA}" presName="iconBgRect" presStyleLbl="bgShp" presStyleIdx="0" presStyleCnt="7"/>
      <dgm:spPr/>
    </dgm:pt>
    <dgm:pt modelId="{6E86276C-4664-43B6-A768-8A4C33B9480A}" type="pres">
      <dgm:prSet presAssocID="{DD2AA164-71C2-4B5E-9C35-4C0EB75350E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F876B207-977F-4D17-BAC8-05A63470B3D5}" type="pres">
      <dgm:prSet presAssocID="{DD2AA164-71C2-4B5E-9C35-4C0EB75350EA}" presName="spaceRect" presStyleCnt="0"/>
      <dgm:spPr/>
    </dgm:pt>
    <dgm:pt modelId="{CE276D32-D7DD-4165-8BA9-C784960D4C30}" type="pres">
      <dgm:prSet presAssocID="{DD2AA164-71C2-4B5E-9C35-4C0EB75350EA}" presName="textRect" presStyleLbl="revTx" presStyleIdx="0" presStyleCnt="7">
        <dgm:presLayoutVars>
          <dgm:chMax val="1"/>
          <dgm:chPref val="1"/>
        </dgm:presLayoutVars>
      </dgm:prSet>
      <dgm:spPr/>
    </dgm:pt>
    <dgm:pt modelId="{0928DDD4-B411-4D49-99C8-9F640548E725}" type="pres">
      <dgm:prSet presAssocID="{1F02A2EE-A002-42F6-B2DD-ABF58FBF89CF}" presName="sibTrans" presStyleCnt="0"/>
      <dgm:spPr/>
    </dgm:pt>
    <dgm:pt modelId="{86CD601E-EFD2-4015-A192-31E35684D757}" type="pres">
      <dgm:prSet presAssocID="{941C643B-11C3-4169-9B77-AD58E5C78309}" presName="compNode" presStyleCnt="0"/>
      <dgm:spPr/>
    </dgm:pt>
    <dgm:pt modelId="{81AB29CE-20AC-4BA3-BE5B-56050790DA2E}" type="pres">
      <dgm:prSet presAssocID="{941C643B-11C3-4169-9B77-AD58E5C78309}" presName="iconBgRect" presStyleLbl="bgShp" presStyleIdx="1" presStyleCnt="7"/>
      <dgm:spPr/>
    </dgm:pt>
    <dgm:pt modelId="{D5232F41-34B7-4DE9-BCBB-0F645F69434D}" type="pres">
      <dgm:prSet presAssocID="{941C643B-11C3-4169-9B77-AD58E5C7830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et1"/>
        </a:ext>
      </dgm:extLst>
    </dgm:pt>
    <dgm:pt modelId="{104CB88C-8DBD-4BC2-9776-55F264EC1139}" type="pres">
      <dgm:prSet presAssocID="{941C643B-11C3-4169-9B77-AD58E5C78309}" presName="spaceRect" presStyleCnt="0"/>
      <dgm:spPr/>
    </dgm:pt>
    <dgm:pt modelId="{E595634A-B755-4FA9-903F-A3CAF64B78E0}" type="pres">
      <dgm:prSet presAssocID="{941C643B-11C3-4169-9B77-AD58E5C78309}" presName="textRect" presStyleLbl="revTx" presStyleIdx="1" presStyleCnt="7">
        <dgm:presLayoutVars>
          <dgm:chMax val="1"/>
          <dgm:chPref val="1"/>
        </dgm:presLayoutVars>
      </dgm:prSet>
      <dgm:spPr/>
    </dgm:pt>
    <dgm:pt modelId="{E00600CB-7275-4E91-BE59-505B9A5C915E}" type="pres">
      <dgm:prSet presAssocID="{8C24354A-12A3-4E7A-8CF5-A6D76ED3471B}" presName="sibTrans" presStyleCnt="0"/>
      <dgm:spPr/>
    </dgm:pt>
    <dgm:pt modelId="{3F144868-F874-4DB5-828D-3BDC77E35697}" type="pres">
      <dgm:prSet presAssocID="{9A831177-1326-4108-9D22-2CF2F60E4E3F}" presName="compNode" presStyleCnt="0"/>
      <dgm:spPr/>
    </dgm:pt>
    <dgm:pt modelId="{19E809C5-678C-402C-BF3D-9BCD9A366D73}" type="pres">
      <dgm:prSet presAssocID="{9A831177-1326-4108-9D22-2CF2F60E4E3F}" presName="iconBgRect" presStyleLbl="bgShp" presStyleIdx="2" presStyleCnt="7"/>
      <dgm:spPr/>
    </dgm:pt>
    <dgm:pt modelId="{C93ED91C-6660-453A-8468-7A20CC295B23}" type="pres">
      <dgm:prSet presAssocID="{9A831177-1326-4108-9D22-2CF2F60E4E3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larm Clock"/>
        </a:ext>
      </dgm:extLst>
    </dgm:pt>
    <dgm:pt modelId="{0E590AE4-823F-4B9E-A934-0C5EEFCFABA0}" type="pres">
      <dgm:prSet presAssocID="{9A831177-1326-4108-9D22-2CF2F60E4E3F}" presName="spaceRect" presStyleCnt="0"/>
      <dgm:spPr/>
    </dgm:pt>
    <dgm:pt modelId="{61296B77-D075-41E5-9993-27276B954B1D}" type="pres">
      <dgm:prSet presAssocID="{9A831177-1326-4108-9D22-2CF2F60E4E3F}" presName="textRect" presStyleLbl="revTx" presStyleIdx="2" presStyleCnt="7">
        <dgm:presLayoutVars>
          <dgm:chMax val="1"/>
          <dgm:chPref val="1"/>
        </dgm:presLayoutVars>
      </dgm:prSet>
      <dgm:spPr/>
    </dgm:pt>
    <dgm:pt modelId="{677E7578-F520-4A32-AC37-595D6DF69FBD}" type="pres">
      <dgm:prSet presAssocID="{7CE925DA-6833-47D2-B00F-E5F87EF4D9AA}" presName="sibTrans" presStyleCnt="0"/>
      <dgm:spPr/>
    </dgm:pt>
    <dgm:pt modelId="{A38A14B7-9041-4898-ACA9-38B42427FB79}" type="pres">
      <dgm:prSet presAssocID="{AC86403E-F6C5-4C56-97BD-9EEE8891C446}" presName="compNode" presStyleCnt="0"/>
      <dgm:spPr/>
    </dgm:pt>
    <dgm:pt modelId="{FA07B237-BAD9-48E3-B864-1539B5485D1A}" type="pres">
      <dgm:prSet presAssocID="{AC86403E-F6C5-4C56-97BD-9EEE8891C446}" presName="iconBgRect" presStyleLbl="bgShp" presStyleIdx="3" presStyleCnt="7"/>
      <dgm:spPr/>
    </dgm:pt>
    <dgm:pt modelId="{1BC91B96-DB9A-47F0-A01E-3D3B058AEAC7}" type="pres">
      <dgm:prSet presAssocID="{AC86403E-F6C5-4C56-97BD-9EEE8891C44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3EC155F9-5F55-4DE4-9DF1-18A605BBF069}" type="pres">
      <dgm:prSet presAssocID="{AC86403E-F6C5-4C56-97BD-9EEE8891C446}" presName="spaceRect" presStyleCnt="0"/>
      <dgm:spPr/>
    </dgm:pt>
    <dgm:pt modelId="{98FAE400-52F3-47A0-BC84-E02204845EA4}" type="pres">
      <dgm:prSet presAssocID="{AC86403E-F6C5-4C56-97BD-9EEE8891C446}" presName="textRect" presStyleLbl="revTx" presStyleIdx="3" presStyleCnt="7">
        <dgm:presLayoutVars>
          <dgm:chMax val="1"/>
          <dgm:chPref val="1"/>
        </dgm:presLayoutVars>
      </dgm:prSet>
      <dgm:spPr/>
    </dgm:pt>
    <dgm:pt modelId="{2E7A960E-9CB6-4F11-9A71-B4BF639F7FD3}" type="pres">
      <dgm:prSet presAssocID="{883483A4-81B4-4A1F-8A82-220952033F2E}" presName="sibTrans" presStyleCnt="0"/>
      <dgm:spPr/>
    </dgm:pt>
    <dgm:pt modelId="{6669C661-B77E-437B-B4B2-DCD5D1828C11}" type="pres">
      <dgm:prSet presAssocID="{5A9AD5C7-2194-4FBC-AABA-61D599F2A595}" presName="compNode" presStyleCnt="0"/>
      <dgm:spPr/>
    </dgm:pt>
    <dgm:pt modelId="{94B459FA-8F37-415A-92D0-07902B3E249B}" type="pres">
      <dgm:prSet presAssocID="{5A9AD5C7-2194-4FBC-AABA-61D599F2A595}" presName="iconBgRect" presStyleLbl="bgShp" presStyleIdx="4" presStyleCnt="7"/>
      <dgm:spPr/>
    </dgm:pt>
    <dgm:pt modelId="{0B5B39FF-9FE4-49A0-8359-50F7651622B2}" type="pres">
      <dgm:prSet presAssocID="{5A9AD5C7-2194-4FBC-AABA-61D599F2A595}" presName="iconRect" presStyleLbl="node1" presStyleIdx="4" presStyleCnt="7" custLinFactNeighborX="470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encil"/>
        </a:ext>
      </dgm:extLst>
    </dgm:pt>
    <dgm:pt modelId="{31E00B68-2DCA-4F24-B369-8ECA8E638DE0}" type="pres">
      <dgm:prSet presAssocID="{5A9AD5C7-2194-4FBC-AABA-61D599F2A595}" presName="spaceRect" presStyleCnt="0"/>
      <dgm:spPr/>
    </dgm:pt>
    <dgm:pt modelId="{554DE578-8AA8-466A-9947-CE155F897624}" type="pres">
      <dgm:prSet presAssocID="{5A9AD5C7-2194-4FBC-AABA-61D599F2A595}" presName="textRect" presStyleLbl="revTx" presStyleIdx="4" presStyleCnt="7">
        <dgm:presLayoutVars>
          <dgm:chMax val="1"/>
          <dgm:chPref val="1"/>
        </dgm:presLayoutVars>
      </dgm:prSet>
      <dgm:spPr/>
    </dgm:pt>
    <dgm:pt modelId="{D2299152-36E7-44F4-BABC-876EA02C4015}" type="pres">
      <dgm:prSet presAssocID="{81EE0871-9BB8-4B2D-8986-6CBCDC575A46}" presName="sibTrans" presStyleCnt="0"/>
      <dgm:spPr/>
    </dgm:pt>
    <dgm:pt modelId="{8A020B17-DC69-4ECF-9CE3-F708006DEBA4}" type="pres">
      <dgm:prSet presAssocID="{6061D86D-7733-4687-96F3-6863B1AC1319}" presName="compNode" presStyleCnt="0"/>
      <dgm:spPr/>
    </dgm:pt>
    <dgm:pt modelId="{E4E10608-DA98-49F3-9A74-74EF91BB7C23}" type="pres">
      <dgm:prSet presAssocID="{6061D86D-7733-4687-96F3-6863B1AC1319}" presName="iconBgRect" presStyleLbl="bgShp" presStyleIdx="5" presStyleCnt="7"/>
      <dgm:spPr/>
    </dgm:pt>
    <dgm:pt modelId="{C0741552-F9BA-4464-AC79-80F3D070A57B}" type="pres">
      <dgm:prSet presAssocID="{6061D86D-7733-4687-96F3-6863B1AC131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mail"/>
        </a:ext>
      </dgm:extLst>
    </dgm:pt>
    <dgm:pt modelId="{463D1474-8155-4F20-82DF-FAE08E25BEA1}" type="pres">
      <dgm:prSet presAssocID="{6061D86D-7733-4687-96F3-6863B1AC1319}" presName="spaceRect" presStyleCnt="0"/>
      <dgm:spPr/>
    </dgm:pt>
    <dgm:pt modelId="{98734648-46F0-4365-A7E3-4B1E8360E500}" type="pres">
      <dgm:prSet presAssocID="{6061D86D-7733-4687-96F3-6863B1AC1319}" presName="textRect" presStyleLbl="revTx" presStyleIdx="5" presStyleCnt="7">
        <dgm:presLayoutVars>
          <dgm:chMax val="1"/>
          <dgm:chPref val="1"/>
        </dgm:presLayoutVars>
      </dgm:prSet>
      <dgm:spPr/>
    </dgm:pt>
    <dgm:pt modelId="{5BD6FAFE-E8AD-4F25-890A-8D2CDB664E4A}" type="pres">
      <dgm:prSet presAssocID="{C667B5A6-8F19-4D39-8353-C53084A1836A}" presName="sibTrans" presStyleCnt="0"/>
      <dgm:spPr/>
    </dgm:pt>
    <dgm:pt modelId="{5000EC71-18A4-4E27-B22F-A7EAC83B6D08}" type="pres">
      <dgm:prSet presAssocID="{75153BC9-EBDB-41BF-9C98-C500E04AA856}" presName="compNode" presStyleCnt="0"/>
      <dgm:spPr/>
    </dgm:pt>
    <dgm:pt modelId="{5DDCCEC5-C9F7-423B-AD80-8F8440FC9CEE}" type="pres">
      <dgm:prSet presAssocID="{75153BC9-EBDB-41BF-9C98-C500E04AA856}" presName="iconBgRect" presStyleLbl="bgShp" presStyleIdx="6" presStyleCnt="7"/>
      <dgm:spPr/>
    </dgm:pt>
    <dgm:pt modelId="{6AEB53F4-6AF0-415E-8536-18CFCEFF3B92}" type="pres">
      <dgm:prSet presAssocID="{75153BC9-EBDB-41BF-9C98-C500E04AA85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ightbulb"/>
        </a:ext>
      </dgm:extLst>
    </dgm:pt>
    <dgm:pt modelId="{E7C29A69-1364-4AAB-B304-CD90CA22502D}" type="pres">
      <dgm:prSet presAssocID="{75153BC9-EBDB-41BF-9C98-C500E04AA856}" presName="spaceRect" presStyleCnt="0"/>
      <dgm:spPr/>
    </dgm:pt>
    <dgm:pt modelId="{11BCD36B-A1FE-41D8-8616-64CE60300AAE}" type="pres">
      <dgm:prSet presAssocID="{75153BC9-EBDB-41BF-9C98-C500E04AA856}" presName="textRect" presStyleLbl="revTx" presStyleIdx="6" presStyleCnt="7">
        <dgm:presLayoutVars>
          <dgm:chMax val="1"/>
          <dgm:chPref val="1"/>
        </dgm:presLayoutVars>
      </dgm:prSet>
      <dgm:spPr/>
    </dgm:pt>
  </dgm:ptLst>
  <dgm:cxnLst>
    <dgm:cxn modelId="{9390C216-A6EF-4EC1-962E-23AD6D09A141}" srcId="{DDAEDCA7-C337-4CCD-9086-18D439007C19}" destId="{9A831177-1326-4108-9D22-2CF2F60E4E3F}" srcOrd="2" destOrd="0" parTransId="{4EEC34C5-6142-480D-8A78-5E2A4DCC01C7}" sibTransId="{7CE925DA-6833-47D2-B00F-E5F87EF4D9AA}"/>
    <dgm:cxn modelId="{6F83662C-4E59-45AA-A76A-EB53227D5BAA}" srcId="{DDAEDCA7-C337-4CCD-9086-18D439007C19}" destId="{AC86403E-F6C5-4C56-97BD-9EEE8891C446}" srcOrd="3" destOrd="0" parTransId="{176D84E2-A928-4E95-9612-308D378FBFBA}" sibTransId="{883483A4-81B4-4A1F-8A82-220952033F2E}"/>
    <dgm:cxn modelId="{B406B730-BB72-4D70-94AB-B005FD5EEB96}" type="presOf" srcId="{6061D86D-7733-4687-96F3-6863B1AC1319}" destId="{98734648-46F0-4365-A7E3-4B1E8360E500}" srcOrd="0" destOrd="0" presId="urn:microsoft.com/office/officeart/2018/5/layout/IconCircleLabelList"/>
    <dgm:cxn modelId="{8930BE30-288D-4F20-B86B-E3F3000C56FC}" type="presOf" srcId="{75153BC9-EBDB-41BF-9C98-C500E04AA856}" destId="{11BCD36B-A1FE-41D8-8616-64CE60300AAE}" srcOrd="0" destOrd="0" presId="urn:microsoft.com/office/officeart/2018/5/layout/IconCircleLabelList"/>
    <dgm:cxn modelId="{0513CC35-5C3B-4DC6-86B8-B0BC53F2B930}" srcId="{DDAEDCA7-C337-4CCD-9086-18D439007C19}" destId="{5A9AD5C7-2194-4FBC-AABA-61D599F2A595}" srcOrd="4" destOrd="0" parTransId="{0BC7CFD4-0978-4F5E-996F-1ACD8E2EC153}" sibTransId="{81EE0871-9BB8-4B2D-8986-6CBCDC575A46}"/>
    <dgm:cxn modelId="{B00CDD55-902E-4907-A25A-20F50EE3E9BD}" type="presOf" srcId="{941C643B-11C3-4169-9B77-AD58E5C78309}" destId="{E595634A-B755-4FA9-903F-A3CAF64B78E0}" srcOrd="0" destOrd="0" presId="urn:microsoft.com/office/officeart/2018/5/layout/IconCircleLabelList"/>
    <dgm:cxn modelId="{82EB1D85-8D87-4DC7-9352-B7EF70A0B57D}" type="presOf" srcId="{5A9AD5C7-2194-4FBC-AABA-61D599F2A595}" destId="{554DE578-8AA8-466A-9947-CE155F897624}" srcOrd="0" destOrd="0" presId="urn:microsoft.com/office/officeart/2018/5/layout/IconCircleLabelList"/>
    <dgm:cxn modelId="{A63D4D87-24EC-4239-B838-28E63D8FEE13}" srcId="{DDAEDCA7-C337-4CCD-9086-18D439007C19}" destId="{6061D86D-7733-4687-96F3-6863B1AC1319}" srcOrd="5" destOrd="0" parTransId="{3A95D5A6-4A57-476E-A348-52B5C3C31842}" sibTransId="{C667B5A6-8F19-4D39-8353-C53084A1836A}"/>
    <dgm:cxn modelId="{68D7478C-A058-48EB-AC78-8CBA20B6FBEE}" srcId="{DDAEDCA7-C337-4CCD-9086-18D439007C19}" destId="{75153BC9-EBDB-41BF-9C98-C500E04AA856}" srcOrd="6" destOrd="0" parTransId="{ABB8ECC9-BB52-4687-9127-030FFA4096DE}" sibTransId="{7A0731C4-64C4-451A-A586-DEC21CB63386}"/>
    <dgm:cxn modelId="{F11E3ABD-F9A7-4A57-9115-ADF41AB0EA28}" type="presOf" srcId="{AC86403E-F6C5-4C56-97BD-9EEE8891C446}" destId="{98FAE400-52F3-47A0-BC84-E02204845EA4}" srcOrd="0" destOrd="0" presId="urn:microsoft.com/office/officeart/2018/5/layout/IconCircleLabelList"/>
    <dgm:cxn modelId="{8CC5FCCE-7E1A-4F4B-B231-D764649ABFCF}" srcId="{DDAEDCA7-C337-4CCD-9086-18D439007C19}" destId="{941C643B-11C3-4169-9B77-AD58E5C78309}" srcOrd="1" destOrd="0" parTransId="{5786703E-5229-452A-89DA-98C6B4DA75C4}" sibTransId="{8C24354A-12A3-4E7A-8CF5-A6D76ED3471B}"/>
    <dgm:cxn modelId="{757BDDD3-1237-47F3-BD9A-6D8E09AE4BBB}" srcId="{DDAEDCA7-C337-4CCD-9086-18D439007C19}" destId="{DD2AA164-71C2-4B5E-9C35-4C0EB75350EA}" srcOrd="0" destOrd="0" parTransId="{79AB9511-934F-4A84-9833-8B2CAA99E35F}" sibTransId="{1F02A2EE-A002-42F6-B2DD-ABF58FBF89CF}"/>
    <dgm:cxn modelId="{A7FAD9D5-A4BA-4BC7-A0E5-75EAB409EE25}" type="presOf" srcId="{9A831177-1326-4108-9D22-2CF2F60E4E3F}" destId="{61296B77-D075-41E5-9993-27276B954B1D}" srcOrd="0" destOrd="0" presId="urn:microsoft.com/office/officeart/2018/5/layout/IconCircleLabelList"/>
    <dgm:cxn modelId="{555FCBE4-4439-4F93-B7B8-756C651BAAD6}" type="presOf" srcId="{DD2AA164-71C2-4B5E-9C35-4C0EB75350EA}" destId="{CE276D32-D7DD-4165-8BA9-C784960D4C30}" srcOrd="0" destOrd="0" presId="urn:microsoft.com/office/officeart/2018/5/layout/IconCircleLabelList"/>
    <dgm:cxn modelId="{40B264EB-0E9B-4499-8D8D-B78654103DBF}" type="presOf" srcId="{DDAEDCA7-C337-4CCD-9086-18D439007C19}" destId="{78395E8B-9204-4426-88B2-E97A7E452330}" srcOrd="0" destOrd="0" presId="urn:microsoft.com/office/officeart/2018/5/layout/IconCircleLabelList"/>
    <dgm:cxn modelId="{AEE15403-F2D4-49A1-B379-342A15B610C6}" type="presParOf" srcId="{78395E8B-9204-4426-88B2-E97A7E452330}" destId="{5A814962-4436-46E5-9475-07879DA47B67}" srcOrd="0" destOrd="0" presId="urn:microsoft.com/office/officeart/2018/5/layout/IconCircleLabelList"/>
    <dgm:cxn modelId="{56D61B35-6563-4B14-9155-DF1D39FA1F30}" type="presParOf" srcId="{5A814962-4436-46E5-9475-07879DA47B67}" destId="{E6E9CCC3-8EDC-4979-BD2B-AD0A53D5EBAF}" srcOrd="0" destOrd="0" presId="urn:microsoft.com/office/officeart/2018/5/layout/IconCircleLabelList"/>
    <dgm:cxn modelId="{24276CB3-3DF9-4887-87C9-4E7D01187247}" type="presParOf" srcId="{5A814962-4436-46E5-9475-07879DA47B67}" destId="{6E86276C-4664-43B6-A768-8A4C33B9480A}" srcOrd="1" destOrd="0" presId="urn:microsoft.com/office/officeart/2018/5/layout/IconCircleLabelList"/>
    <dgm:cxn modelId="{F72A3E29-0141-479E-BC57-899974055B14}" type="presParOf" srcId="{5A814962-4436-46E5-9475-07879DA47B67}" destId="{F876B207-977F-4D17-BAC8-05A63470B3D5}" srcOrd="2" destOrd="0" presId="urn:microsoft.com/office/officeart/2018/5/layout/IconCircleLabelList"/>
    <dgm:cxn modelId="{EB924544-B21E-4B66-A92C-41481072F3B0}" type="presParOf" srcId="{5A814962-4436-46E5-9475-07879DA47B67}" destId="{CE276D32-D7DD-4165-8BA9-C784960D4C30}" srcOrd="3" destOrd="0" presId="urn:microsoft.com/office/officeart/2018/5/layout/IconCircleLabelList"/>
    <dgm:cxn modelId="{A32B53FD-E0CE-40EF-9D11-51A42030BCA8}" type="presParOf" srcId="{78395E8B-9204-4426-88B2-E97A7E452330}" destId="{0928DDD4-B411-4D49-99C8-9F640548E725}" srcOrd="1" destOrd="0" presId="urn:microsoft.com/office/officeart/2018/5/layout/IconCircleLabelList"/>
    <dgm:cxn modelId="{25D22CFF-49DE-4876-BDFF-57F5C8E4027C}" type="presParOf" srcId="{78395E8B-9204-4426-88B2-E97A7E452330}" destId="{86CD601E-EFD2-4015-A192-31E35684D757}" srcOrd="2" destOrd="0" presId="urn:microsoft.com/office/officeart/2018/5/layout/IconCircleLabelList"/>
    <dgm:cxn modelId="{1E6C63C2-9B1B-4AB2-BC23-914B6B4EDDDC}" type="presParOf" srcId="{86CD601E-EFD2-4015-A192-31E35684D757}" destId="{81AB29CE-20AC-4BA3-BE5B-56050790DA2E}" srcOrd="0" destOrd="0" presId="urn:microsoft.com/office/officeart/2018/5/layout/IconCircleLabelList"/>
    <dgm:cxn modelId="{C8746A8B-C85C-4F5C-873A-40E7B107DAEE}" type="presParOf" srcId="{86CD601E-EFD2-4015-A192-31E35684D757}" destId="{D5232F41-34B7-4DE9-BCBB-0F645F69434D}" srcOrd="1" destOrd="0" presId="urn:microsoft.com/office/officeart/2018/5/layout/IconCircleLabelList"/>
    <dgm:cxn modelId="{ABEC25D3-86DB-4524-9694-B65FD5A4E020}" type="presParOf" srcId="{86CD601E-EFD2-4015-A192-31E35684D757}" destId="{104CB88C-8DBD-4BC2-9776-55F264EC1139}" srcOrd="2" destOrd="0" presId="urn:microsoft.com/office/officeart/2018/5/layout/IconCircleLabelList"/>
    <dgm:cxn modelId="{2CA8EEDB-85F3-461D-A771-EE588A02E2F9}" type="presParOf" srcId="{86CD601E-EFD2-4015-A192-31E35684D757}" destId="{E595634A-B755-4FA9-903F-A3CAF64B78E0}" srcOrd="3" destOrd="0" presId="urn:microsoft.com/office/officeart/2018/5/layout/IconCircleLabelList"/>
    <dgm:cxn modelId="{AE56AC20-EA0A-417E-9C41-1DF54131E1E6}" type="presParOf" srcId="{78395E8B-9204-4426-88B2-E97A7E452330}" destId="{E00600CB-7275-4E91-BE59-505B9A5C915E}" srcOrd="3" destOrd="0" presId="urn:microsoft.com/office/officeart/2018/5/layout/IconCircleLabelList"/>
    <dgm:cxn modelId="{3F409F96-759A-47C7-B109-0A78BBFBD397}" type="presParOf" srcId="{78395E8B-9204-4426-88B2-E97A7E452330}" destId="{3F144868-F874-4DB5-828D-3BDC77E35697}" srcOrd="4" destOrd="0" presId="urn:microsoft.com/office/officeart/2018/5/layout/IconCircleLabelList"/>
    <dgm:cxn modelId="{775EE267-BB07-41A9-A6CC-B050B365B189}" type="presParOf" srcId="{3F144868-F874-4DB5-828D-3BDC77E35697}" destId="{19E809C5-678C-402C-BF3D-9BCD9A366D73}" srcOrd="0" destOrd="0" presId="urn:microsoft.com/office/officeart/2018/5/layout/IconCircleLabelList"/>
    <dgm:cxn modelId="{F5DC51DE-9525-429C-82B1-C032D80CB2F1}" type="presParOf" srcId="{3F144868-F874-4DB5-828D-3BDC77E35697}" destId="{C93ED91C-6660-453A-8468-7A20CC295B23}" srcOrd="1" destOrd="0" presId="urn:microsoft.com/office/officeart/2018/5/layout/IconCircleLabelList"/>
    <dgm:cxn modelId="{310F062D-CC5B-46E8-A4E0-FFA1DDD0D905}" type="presParOf" srcId="{3F144868-F874-4DB5-828D-3BDC77E35697}" destId="{0E590AE4-823F-4B9E-A934-0C5EEFCFABA0}" srcOrd="2" destOrd="0" presId="urn:microsoft.com/office/officeart/2018/5/layout/IconCircleLabelList"/>
    <dgm:cxn modelId="{3615FC4B-EFF3-41BD-AAFA-BA1C44825182}" type="presParOf" srcId="{3F144868-F874-4DB5-828D-3BDC77E35697}" destId="{61296B77-D075-41E5-9993-27276B954B1D}" srcOrd="3" destOrd="0" presId="urn:microsoft.com/office/officeart/2018/5/layout/IconCircleLabelList"/>
    <dgm:cxn modelId="{C151F5DB-82AF-4DA2-9C2C-289E040BAF4E}" type="presParOf" srcId="{78395E8B-9204-4426-88B2-E97A7E452330}" destId="{677E7578-F520-4A32-AC37-595D6DF69FBD}" srcOrd="5" destOrd="0" presId="urn:microsoft.com/office/officeart/2018/5/layout/IconCircleLabelList"/>
    <dgm:cxn modelId="{193FF6BE-E3FF-4051-8576-AF3E85F14586}" type="presParOf" srcId="{78395E8B-9204-4426-88B2-E97A7E452330}" destId="{A38A14B7-9041-4898-ACA9-38B42427FB79}" srcOrd="6" destOrd="0" presId="urn:microsoft.com/office/officeart/2018/5/layout/IconCircleLabelList"/>
    <dgm:cxn modelId="{5AF6A9F0-F62C-49C1-ABCE-1A2B12E16C39}" type="presParOf" srcId="{A38A14B7-9041-4898-ACA9-38B42427FB79}" destId="{FA07B237-BAD9-48E3-B864-1539B5485D1A}" srcOrd="0" destOrd="0" presId="urn:microsoft.com/office/officeart/2018/5/layout/IconCircleLabelList"/>
    <dgm:cxn modelId="{F7BDC376-F6C0-4B24-9C32-EA82BB6E4CD4}" type="presParOf" srcId="{A38A14B7-9041-4898-ACA9-38B42427FB79}" destId="{1BC91B96-DB9A-47F0-A01E-3D3B058AEAC7}" srcOrd="1" destOrd="0" presId="urn:microsoft.com/office/officeart/2018/5/layout/IconCircleLabelList"/>
    <dgm:cxn modelId="{91CD0579-7DBF-4697-87ED-3C30E8752997}" type="presParOf" srcId="{A38A14B7-9041-4898-ACA9-38B42427FB79}" destId="{3EC155F9-5F55-4DE4-9DF1-18A605BBF069}" srcOrd="2" destOrd="0" presId="urn:microsoft.com/office/officeart/2018/5/layout/IconCircleLabelList"/>
    <dgm:cxn modelId="{4E6723A4-3DCF-481C-B6A7-BE5B38E9B79C}" type="presParOf" srcId="{A38A14B7-9041-4898-ACA9-38B42427FB79}" destId="{98FAE400-52F3-47A0-BC84-E02204845EA4}" srcOrd="3" destOrd="0" presId="urn:microsoft.com/office/officeart/2018/5/layout/IconCircleLabelList"/>
    <dgm:cxn modelId="{28278170-6646-43A0-93CF-CC85D2C17170}" type="presParOf" srcId="{78395E8B-9204-4426-88B2-E97A7E452330}" destId="{2E7A960E-9CB6-4F11-9A71-B4BF639F7FD3}" srcOrd="7" destOrd="0" presId="urn:microsoft.com/office/officeart/2018/5/layout/IconCircleLabelList"/>
    <dgm:cxn modelId="{C2BA5B7C-F36D-420C-9BE0-422134CFDC10}" type="presParOf" srcId="{78395E8B-9204-4426-88B2-E97A7E452330}" destId="{6669C661-B77E-437B-B4B2-DCD5D1828C11}" srcOrd="8" destOrd="0" presId="urn:microsoft.com/office/officeart/2018/5/layout/IconCircleLabelList"/>
    <dgm:cxn modelId="{B4765D0D-AAAE-4AC5-A26F-B55A04320F5E}" type="presParOf" srcId="{6669C661-B77E-437B-B4B2-DCD5D1828C11}" destId="{94B459FA-8F37-415A-92D0-07902B3E249B}" srcOrd="0" destOrd="0" presId="urn:microsoft.com/office/officeart/2018/5/layout/IconCircleLabelList"/>
    <dgm:cxn modelId="{64A9A2DA-33A8-4195-A3A2-FE140843C7C8}" type="presParOf" srcId="{6669C661-B77E-437B-B4B2-DCD5D1828C11}" destId="{0B5B39FF-9FE4-49A0-8359-50F7651622B2}" srcOrd="1" destOrd="0" presId="urn:microsoft.com/office/officeart/2018/5/layout/IconCircleLabelList"/>
    <dgm:cxn modelId="{D17102FE-7D72-4559-907B-EDAA69E482EE}" type="presParOf" srcId="{6669C661-B77E-437B-B4B2-DCD5D1828C11}" destId="{31E00B68-2DCA-4F24-B369-8ECA8E638DE0}" srcOrd="2" destOrd="0" presId="urn:microsoft.com/office/officeart/2018/5/layout/IconCircleLabelList"/>
    <dgm:cxn modelId="{6FCC28DB-5BC0-4026-A898-6F4E947C9243}" type="presParOf" srcId="{6669C661-B77E-437B-B4B2-DCD5D1828C11}" destId="{554DE578-8AA8-466A-9947-CE155F897624}" srcOrd="3" destOrd="0" presId="urn:microsoft.com/office/officeart/2018/5/layout/IconCircleLabelList"/>
    <dgm:cxn modelId="{872E39E8-B244-48C2-828D-C71E56078211}" type="presParOf" srcId="{78395E8B-9204-4426-88B2-E97A7E452330}" destId="{D2299152-36E7-44F4-BABC-876EA02C4015}" srcOrd="9" destOrd="0" presId="urn:microsoft.com/office/officeart/2018/5/layout/IconCircleLabelList"/>
    <dgm:cxn modelId="{362442DE-2E05-462A-AF5C-1EB3775C6D16}" type="presParOf" srcId="{78395E8B-9204-4426-88B2-E97A7E452330}" destId="{8A020B17-DC69-4ECF-9CE3-F708006DEBA4}" srcOrd="10" destOrd="0" presId="urn:microsoft.com/office/officeart/2018/5/layout/IconCircleLabelList"/>
    <dgm:cxn modelId="{0BE8CF51-49F0-459C-8C20-7F2C2ADF6458}" type="presParOf" srcId="{8A020B17-DC69-4ECF-9CE3-F708006DEBA4}" destId="{E4E10608-DA98-49F3-9A74-74EF91BB7C23}" srcOrd="0" destOrd="0" presId="urn:microsoft.com/office/officeart/2018/5/layout/IconCircleLabelList"/>
    <dgm:cxn modelId="{B532421A-AB44-4180-81A0-5630DEA1317D}" type="presParOf" srcId="{8A020B17-DC69-4ECF-9CE3-F708006DEBA4}" destId="{C0741552-F9BA-4464-AC79-80F3D070A57B}" srcOrd="1" destOrd="0" presId="urn:microsoft.com/office/officeart/2018/5/layout/IconCircleLabelList"/>
    <dgm:cxn modelId="{539C5372-A3A6-480E-A102-F59E5153D6B3}" type="presParOf" srcId="{8A020B17-DC69-4ECF-9CE3-F708006DEBA4}" destId="{463D1474-8155-4F20-82DF-FAE08E25BEA1}" srcOrd="2" destOrd="0" presId="urn:microsoft.com/office/officeart/2018/5/layout/IconCircleLabelList"/>
    <dgm:cxn modelId="{5F8D69B4-53C2-4FDE-BFA0-D5F89D6E244F}" type="presParOf" srcId="{8A020B17-DC69-4ECF-9CE3-F708006DEBA4}" destId="{98734648-46F0-4365-A7E3-4B1E8360E500}" srcOrd="3" destOrd="0" presId="urn:microsoft.com/office/officeart/2018/5/layout/IconCircleLabelList"/>
    <dgm:cxn modelId="{52D0B373-56C4-47E6-8C7E-783941C525AA}" type="presParOf" srcId="{78395E8B-9204-4426-88B2-E97A7E452330}" destId="{5BD6FAFE-E8AD-4F25-890A-8D2CDB664E4A}" srcOrd="11" destOrd="0" presId="urn:microsoft.com/office/officeart/2018/5/layout/IconCircleLabelList"/>
    <dgm:cxn modelId="{F2088883-9271-4540-9AD7-690B934ADB42}" type="presParOf" srcId="{78395E8B-9204-4426-88B2-E97A7E452330}" destId="{5000EC71-18A4-4E27-B22F-A7EAC83B6D08}" srcOrd="12" destOrd="0" presId="urn:microsoft.com/office/officeart/2018/5/layout/IconCircleLabelList"/>
    <dgm:cxn modelId="{7401B389-5F16-4167-A6F1-E88FA9F45CB2}" type="presParOf" srcId="{5000EC71-18A4-4E27-B22F-A7EAC83B6D08}" destId="{5DDCCEC5-C9F7-423B-AD80-8F8440FC9CEE}" srcOrd="0" destOrd="0" presId="urn:microsoft.com/office/officeart/2018/5/layout/IconCircleLabelList"/>
    <dgm:cxn modelId="{33D216A7-5969-4CDE-8E66-09D2A3296219}" type="presParOf" srcId="{5000EC71-18A4-4E27-B22F-A7EAC83B6D08}" destId="{6AEB53F4-6AF0-415E-8536-18CFCEFF3B92}" srcOrd="1" destOrd="0" presId="urn:microsoft.com/office/officeart/2018/5/layout/IconCircleLabelList"/>
    <dgm:cxn modelId="{37F176EC-E042-420F-ADDF-E00F8052F5E0}" type="presParOf" srcId="{5000EC71-18A4-4E27-B22F-A7EAC83B6D08}" destId="{E7C29A69-1364-4AAB-B304-CD90CA22502D}" srcOrd="2" destOrd="0" presId="urn:microsoft.com/office/officeart/2018/5/layout/IconCircleLabelList"/>
    <dgm:cxn modelId="{A931FD31-E214-48D4-8FCD-8C9E861A1CDF}" type="presParOf" srcId="{5000EC71-18A4-4E27-B22F-A7EAC83B6D08}" destId="{11BCD36B-A1FE-41D8-8616-64CE60300A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1BB5BB-4F70-488B-B7E5-708CD4BAD9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BE7B80-2AB8-4862-B038-B50762000371}">
      <dgm:prSet/>
      <dgm:spPr/>
      <dgm:t>
        <a:bodyPr/>
        <a:lstStyle/>
        <a:p>
          <a:r>
            <a:rPr lang="en-US"/>
            <a:t>Free</a:t>
          </a:r>
        </a:p>
      </dgm:t>
    </dgm:pt>
    <dgm:pt modelId="{51B34EB3-DC8C-4011-912A-1F8E9E21CFB0}" type="parTrans" cxnId="{E4910D2E-4FAA-4BB0-B902-54AA81D3BA37}">
      <dgm:prSet/>
      <dgm:spPr/>
      <dgm:t>
        <a:bodyPr/>
        <a:lstStyle/>
        <a:p>
          <a:endParaRPr lang="en-US"/>
        </a:p>
      </dgm:t>
    </dgm:pt>
    <dgm:pt modelId="{1131FE55-CB63-4ACC-94D0-03A312DA3EB4}" type="sibTrans" cxnId="{E4910D2E-4FAA-4BB0-B902-54AA81D3BA37}">
      <dgm:prSet/>
      <dgm:spPr/>
      <dgm:t>
        <a:bodyPr/>
        <a:lstStyle/>
        <a:p>
          <a:endParaRPr lang="en-US"/>
        </a:p>
      </dgm:t>
    </dgm:pt>
    <dgm:pt modelId="{32A4C176-F71A-45C9-AE47-7D7CDACC1DEE}">
      <dgm:prSet/>
      <dgm:spPr/>
      <dgm:t>
        <a:bodyPr/>
        <a:lstStyle/>
        <a:p>
          <a:r>
            <a:rPr lang="en-US"/>
            <a:t>Don’t need Wi-Fi</a:t>
          </a:r>
        </a:p>
      </dgm:t>
    </dgm:pt>
    <dgm:pt modelId="{2BDDEA28-B5F2-4E3A-897A-4190CCBDF953}" type="parTrans" cxnId="{F5B464FA-E101-4077-B1C0-8B40D2F0B6D2}">
      <dgm:prSet/>
      <dgm:spPr/>
      <dgm:t>
        <a:bodyPr/>
        <a:lstStyle/>
        <a:p>
          <a:endParaRPr lang="en-US"/>
        </a:p>
      </dgm:t>
    </dgm:pt>
    <dgm:pt modelId="{1A19F11C-5BD8-45D0-A785-AF20B3C95536}" type="sibTrans" cxnId="{F5B464FA-E101-4077-B1C0-8B40D2F0B6D2}">
      <dgm:prSet/>
      <dgm:spPr/>
      <dgm:t>
        <a:bodyPr/>
        <a:lstStyle/>
        <a:p>
          <a:endParaRPr lang="en-US"/>
        </a:p>
      </dgm:t>
    </dgm:pt>
    <dgm:pt modelId="{47373616-2AA2-49E4-90DC-F6399012400E}">
      <dgm:prSet/>
      <dgm:spPr/>
      <dgm:t>
        <a:bodyPr/>
        <a:lstStyle/>
        <a:p>
          <a:r>
            <a:rPr lang="en-US"/>
            <a:t>Simple operation</a:t>
          </a:r>
        </a:p>
      </dgm:t>
    </dgm:pt>
    <dgm:pt modelId="{E05E51C7-220B-40D2-BCC1-EA509305583C}" type="parTrans" cxnId="{3510707E-CE4F-4698-84B7-FC036FB8A08D}">
      <dgm:prSet/>
      <dgm:spPr/>
      <dgm:t>
        <a:bodyPr/>
        <a:lstStyle/>
        <a:p>
          <a:endParaRPr lang="en-US"/>
        </a:p>
      </dgm:t>
    </dgm:pt>
    <dgm:pt modelId="{48B29260-3CA5-4FC4-871D-AEE6E3EDDFC3}" type="sibTrans" cxnId="{3510707E-CE4F-4698-84B7-FC036FB8A08D}">
      <dgm:prSet/>
      <dgm:spPr/>
      <dgm:t>
        <a:bodyPr/>
        <a:lstStyle/>
        <a:p>
          <a:endParaRPr lang="en-US"/>
        </a:p>
      </dgm:t>
    </dgm:pt>
    <dgm:pt modelId="{9067D7AD-94E3-4461-AC7D-958C260AE971}">
      <dgm:prSet/>
      <dgm:spPr/>
      <dgm:t>
        <a:bodyPr/>
        <a:lstStyle/>
        <a:p>
          <a:r>
            <a:rPr lang="en-US"/>
            <a:t>No advertisement</a:t>
          </a:r>
        </a:p>
      </dgm:t>
    </dgm:pt>
    <dgm:pt modelId="{5F1DE79D-AD38-4258-80F1-514596B15050}" type="parTrans" cxnId="{6099D644-839F-493B-BFA7-ED085014F1CD}">
      <dgm:prSet/>
      <dgm:spPr/>
      <dgm:t>
        <a:bodyPr/>
        <a:lstStyle/>
        <a:p>
          <a:endParaRPr lang="en-US"/>
        </a:p>
      </dgm:t>
    </dgm:pt>
    <dgm:pt modelId="{96BF0F65-22F3-4956-9B73-702BAB579666}" type="sibTrans" cxnId="{6099D644-839F-493B-BFA7-ED085014F1CD}">
      <dgm:prSet/>
      <dgm:spPr/>
      <dgm:t>
        <a:bodyPr/>
        <a:lstStyle/>
        <a:p>
          <a:endParaRPr lang="en-US"/>
        </a:p>
      </dgm:t>
    </dgm:pt>
    <dgm:pt modelId="{CF0130B3-6E43-4A87-AE29-C4B54106D465}">
      <dgm:prSet/>
      <dgm:spPr/>
      <dgm:t>
        <a:bodyPr/>
        <a:lstStyle/>
        <a:p>
          <a:r>
            <a:rPr lang="en-US"/>
            <a:t>Low delay</a:t>
          </a:r>
        </a:p>
      </dgm:t>
    </dgm:pt>
    <dgm:pt modelId="{349C7271-8A2C-4185-A9FB-9C653A9A2AFA}" type="parTrans" cxnId="{FD47984A-90E1-4C45-90BB-45390E88B07C}">
      <dgm:prSet/>
      <dgm:spPr/>
      <dgm:t>
        <a:bodyPr/>
        <a:lstStyle/>
        <a:p>
          <a:endParaRPr lang="en-US"/>
        </a:p>
      </dgm:t>
    </dgm:pt>
    <dgm:pt modelId="{E1D0B1B7-2A86-4F77-903E-BE1C6B047491}" type="sibTrans" cxnId="{FD47984A-90E1-4C45-90BB-45390E88B07C}">
      <dgm:prSet/>
      <dgm:spPr/>
      <dgm:t>
        <a:bodyPr/>
        <a:lstStyle/>
        <a:p>
          <a:endParaRPr lang="en-US"/>
        </a:p>
      </dgm:t>
    </dgm:pt>
    <dgm:pt modelId="{BB432AB1-E4E5-4BEF-A1FE-E7C1469D6561}">
      <dgm:prSet/>
      <dgm:spPr/>
      <dgm:t>
        <a:bodyPr/>
        <a:lstStyle/>
        <a:p>
          <a:r>
            <a:rPr lang="en-US"/>
            <a:t>Less power consumption</a:t>
          </a:r>
        </a:p>
      </dgm:t>
    </dgm:pt>
    <dgm:pt modelId="{F3036B25-6844-495C-9ECD-F08B2B94A0CC}" type="parTrans" cxnId="{308B80F8-8B05-41BC-95C9-041E1F725329}">
      <dgm:prSet/>
      <dgm:spPr/>
      <dgm:t>
        <a:bodyPr/>
        <a:lstStyle/>
        <a:p>
          <a:endParaRPr lang="en-US"/>
        </a:p>
      </dgm:t>
    </dgm:pt>
    <dgm:pt modelId="{275ACBDA-B28A-4F25-A849-20449740DC82}" type="sibTrans" cxnId="{308B80F8-8B05-41BC-95C9-041E1F725329}">
      <dgm:prSet/>
      <dgm:spPr/>
      <dgm:t>
        <a:bodyPr/>
        <a:lstStyle/>
        <a:p>
          <a:endParaRPr lang="en-US"/>
        </a:p>
      </dgm:t>
    </dgm:pt>
    <dgm:pt modelId="{A349140B-D85F-4C90-9003-A6431917A6F5}" type="pres">
      <dgm:prSet presAssocID="{C61BB5BB-4F70-488B-B7E5-708CD4BAD9F2}" presName="root" presStyleCnt="0">
        <dgm:presLayoutVars>
          <dgm:dir/>
          <dgm:resizeHandles val="exact"/>
        </dgm:presLayoutVars>
      </dgm:prSet>
      <dgm:spPr/>
    </dgm:pt>
    <dgm:pt modelId="{DE0E2D1B-E0D8-4B98-A38F-84C5F94F9A18}" type="pres">
      <dgm:prSet presAssocID="{0ABE7B80-2AB8-4862-B038-B50762000371}" presName="compNode" presStyleCnt="0"/>
      <dgm:spPr/>
    </dgm:pt>
    <dgm:pt modelId="{502F0FD5-1D99-40E5-ADC1-1384F9D67F3F}" type="pres">
      <dgm:prSet presAssocID="{0ABE7B80-2AB8-4862-B038-B50762000371}" presName="bgRect" presStyleLbl="bgShp" presStyleIdx="0" presStyleCnt="6" custLinFactNeighborX="635"/>
      <dgm:spPr/>
    </dgm:pt>
    <dgm:pt modelId="{1EA76C18-9B6C-4D7B-8A01-1E7AE56F09D1}" type="pres">
      <dgm:prSet presAssocID="{0ABE7B80-2AB8-4862-B038-B507620003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01BD0323-0440-4775-9DDE-F211CD11EE82}" type="pres">
      <dgm:prSet presAssocID="{0ABE7B80-2AB8-4862-B038-B50762000371}" presName="spaceRect" presStyleCnt="0"/>
      <dgm:spPr/>
    </dgm:pt>
    <dgm:pt modelId="{D3367F5C-E167-473A-AC84-4BA5F2A719FC}" type="pres">
      <dgm:prSet presAssocID="{0ABE7B80-2AB8-4862-B038-B50762000371}" presName="parTx" presStyleLbl="revTx" presStyleIdx="0" presStyleCnt="6">
        <dgm:presLayoutVars>
          <dgm:chMax val="0"/>
          <dgm:chPref val="0"/>
        </dgm:presLayoutVars>
      </dgm:prSet>
      <dgm:spPr/>
    </dgm:pt>
    <dgm:pt modelId="{C47A838E-E5C1-4A52-A54F-ED5E2EBF666B}" type="pres">
      <dgm:prSet presAssocID="{1131FE55-CB63-4ACC-94D0-03A312DA3EB4}" presName="sibTrans" presStyleCnt="0"/>
      <dgm:spPr/>
    </dgm:pt>
    <dgm:pt modelId="{AD8F11F9-552F-43B7-B9E5-C1121C84432A}" type="pres">
      <dgm:prSet presAssocID="{32A4C176-F71A-45C9-AE47-7D7CDACC1DEE}" presName="compNode" presStyleCnt="0"/>
      <dgm:spPr/>
    </dgm:pt>
    <dgm:pt modelId="{FC5B7F74-39D6-446F-B4E8-E55B768E2FE3}" type="pres">
      <dgm:prSet presAssocID="{32A4C176-F71A-45C9-AE47-7D7CDACC1DEE}" presName="bgRect" presStyleLbl="bgShp" presStyleIdx="1" presStyleCnt="6"/>
      <dgm:spPr/>
    </dgm:pt>
    <dgm:pt modelId="{BF18A4C4-6E19-4750-B765-D4A6CF446262}" type="pres">
      <dgm:prSet presAssocID="{32A4C176-F71A-45C9-AE47-7D7CDACC1DE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6FD3B506-B33A-4C48-AF5B-1AFFDB3BC9D4}" type="pres">
      <dgm:prSet presAssocID="{32A4C176-F71A-45C9-AE47-7D7CDACC1DEE}" presName="spaceRect" presStyleCnt="0"/>
      <dgm:spPr/>
    </dgm:pt>
    <dgm:pt modelId="{827D188D-B436-4154-9EF7-44433DA1032B}" type="pres">
      <dgm:prSet presAssocID="{32A4C176-F71A-45C9-AE47-7D7CDACC1DEE}" presName="parTx" presStyleLbl="revTx" presStyleIdx="1" presStyleCnt="6">
        <dgm:presLayoutVars>
          <dgm:chMax val="0"/>
          <dgm:chPref val="0"/>
        </dgm:presLayoutVars>
      </dgm:prSet>
      <dgm:spPr/>
    </dgm:pt>
    <dgm:pt modelId="{E02AC6D5-2E15-433C-BC69-B3AB2B69BDBC}" type="pres">
      <dgm:prSet presAssocID="{1A19F11C-5BD8-45D0-A785-AF20B3C95536}" presName="sibTrans" presStyleCnt="0"/>
      <dgm:spPr/>
    </dgm:pt>
    <dgm:pt modelId="{953192AC-1414-49A0-A80A-034094655C04}" type="pres">
      <dgm:prSet presAssocID="{47373616-2AA2-49E4-90DC-F6399012400E}" presName="compNode" presStyleCnt="0"/>
      <dgm:spPr/>
    </dgm:pt>
    <dgm:pt modelId="{09ED9F98-70E8-4BF9-85FE-529A5C4EA6D2}" type="pres">
      <dgm:prSet presAssocID="{47373616-2AA2-49E4-90DC-F6399012400E}" presName="bgRect" presStyleLbl="bgShp" presStyleIdx="2" presStyleCnt="6"/>
      <dgm:spPr/>
    </dgm:pt>
    <dgm:pt modelId="{5000E515-B6E5-41A5-82BB-D5CEB6B3E23C}" type="pres">
      <dgm:prSet presAssocID="{47373616-2AA2-49E4-90DC-F639901240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D5A65FA-CD6B-48FF-8C35-DC0DE63AC33B}" type="pres">
      <dgm:prSet presAssocID="{47373616-2AA2-49E4-90DC-F6399012400E}" presName="spaceRect" presStyleCnt="0"/>
      <dgm:spPr/>
    </dgm:pt>
    <dgm:pt modelId="{C6A96F51-E663-42AC-B4AD-AF220441DFD8}" type="pres">
      <dgm:prSet presAssocID="{47373616-2AA2-49E4-90DC-F6399012400E}" presName="parTx" presStyleLbl="revTx" presStyleIdx="2" presStyleCnt="6">
        <dgm:presLayoutVars>
          <dgm:chMax val="0"/>
          <dgm:chPref val="0"/>
        </dgm:presLayoutVars>
      </dgm:prSet>
      <dgm:spPr/>
    </dgm:pt>
    <dgm:pt modelId="{171FB126-E7C9-4FDC-963D-DFDA5DA7C276}" type="pres">
      <dgm:prSet presAssocID="{48B29260-3CA5-4FC4-871D-AEE6E3EDDFC3}" presName="sibTrans" presStyleCnt="0"/>
      <dgm:spPr/>
    </dgm:pt>
    <dgm:pt modelId="{42CF5D10-2DEE-47A1-BA84-1BFA84082D47}" type="pres">
      <dgm:prSet presAssocID="{9067D7AD-94E3-4461-AC7D-958C260AE971}" presName="compNode" presStyleCnt="0"/>
      <dgm:spPr/>
    </dgm:pt>
    <dgm:pt modelId="{125D89D8-5F80-4C31-9484-543B180432FA}" type="pres">
      <dgm:prSet presAssocID="{9067D7AD-94E3-4461-AC7D-958C260AE971}" presName="bgRect" presStyleLbl="bgShp" presStyleIdx="3" presStyleCnt="6"/>
      <dgm:spPr/>
    </dgm:pt>
    <dgm:pt modelId="{85B38C34-8415-49FD-BBD7-C971D1D073D2}" type="pres">
      <dgm:prSet presAssocID="{9067D7AD-94E3-4461-AC7D-958C260AE97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C3CF2C18-9763-4D17-8EAF-8E5C1F3B60A9}" type="pres">
      <dgm:prSet presAssocID="{9067D7AD-94E3-4461-AC7D-958C260AE971}" presName="spaceRect" presStyleCnt="0"/>
      <dgm:spPr/>
    </dgm:pt>
    <dgm:pt modelId="{BEFF4E73-16D5-4B1D-B5BC-9F8B416579A9}" type="pres">
      <dgm:prSet presAssocID="{9067D7AD-94E3-4461-AC7D-958C260AE971}" presName="parTx" presStyleLbl="revTx" presStyleIdx="3" presStyleCnt="6">
        <dgm:presLayoutVars>
          <dgm:chMax val="0"/>
          <dgm:chPref val="0"/>
        </dgm:presLayoutVars>
      </dgm:prSet>
      <dgm:spPr/>
    </dgm:pt>
    <dgm:pt modelId="{6C4EC0A1-D55C-443B-8370-57BD1341277E}" type="pres">
      <dgm:prSet presAssocID="{96BF0F65-22F3-4956-9B73-702BAB579666}" presName="sibTrans" presStyleCnt="0"/>
      <dgm:spPr/>
    </dgm:pt>
    <dgm:pt modelId="{345B4271-4AAD-4DBE-A419-E1FEA809B048}" type="pres">
      <dgm:prSet presAssocID="{CF0130B3-6E43-4A87-AE29-C4B54106D465}" presName="compNode" presStyleCnt="0"/>
      <dgm:spPr/>
    </dgm:pt>
    <dgm:pt modelId="{860EADB5-F0A5-46EC-AD28-13DB58580897}" type="pres">
      <dgm:prSet presAssocID="{CF0130B3-6E43-4A87-AE29-C4B54106D465}" presName="bgRect" presStyleLbl="bgShp" presStyleIdx="4" presStyleCnt="6"/>
      <dgm:spPr/>
    </dgm:pt>
    <dgm:pt modelId="{8A39FC4E-6379-4DDE-A76C-AF0E613B83F1}" type="pres">
      <dgm:prSet presAssocID="{CF0130B3-6E43-4A87-AE29-C4B54106D46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E9EE916A-7471-4662-B5DE-583F4978B2D7}" type="pres">
      <dgm:prSet presAssocID="{CF0130B3-6E43-4A87-AE29-C4B54106D465}" presName="spaceRect" presStyleCnt="0"/>
      <dgm:spPr/>
    </dgm:pt>
    <dgm:pt modelId="{C11861B9-CA48-4597-9960-D86E69895573}" type="pres">
      <dgm:prSet presAssocID="{CF0130B3-6E43-4A87-AE29-C4B54106D465}" presName="parTx" presStyleLbl="revTx" presStyleIdx="4" presStyleCnt="6">
        <dgm:presLayoutVars>
          <dgm:chMax val="0"/>
          <dgm:chPref val="0"/>
        </dgm:presLayoutVars>
      </dgm:prSet>
      <dgm:spPr/>
    </dgm:pt>
    <dgm:pt modelId="{AD76E584-46E8-4635-B863-73FA7B6EC337}" type="pres">
      <dgm:prSet presAssocID="{E1D0B1B7-2A86-4F77-903E-BE1C6B047491}" presName="sibTrans" presStyleCnt="0"/>
      <dgm:spPr/>
    </dgm:pt>
    <dgm:pt modelId="{4CC7AF87-31F2-4028-AF12-8CCAB076913D}" type="pres">
      <dgm:prSet presAssocID="{BB432AB1-E4E5-4BEF-A1FE-E7C1469D6561}" presName="compNode" presStyleCnt="0"/>
      <dgm:spPr/>
    </dgm:pt>
    <dgm:pt modelId="{9AE5B0B4-3503-4731-B57A-A9193D464B9A}" type="pres">
      <dgm:prSet presAssocID="{BB432AB1-E4E5-4BEF-A1FE-E7C1469D6561}" presName="bgRect" presStyleLbl="bgShp" presStyleIdx="5" presStyleCnt="6"/>
      <dgm:spPr/>
    </dgm:pt>
    <dgm:pt modelId="{D036D70A-CB50-48C3-880B-395DB9B76078}" type="pres">
      <dgm:prSet presAssocID="{BB432AB1-E4E5-4BEF-A1FE-E7C1469D656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012DACED-AC81-4C65-A0D5-16FD45C0A071}" type="pres">
      <dgm:prSet presAssocID="{BB432AB1-E4E5-4BEF-A1FE-E7C1469D6561}" presName="spaceRect" presStyleCnt="0"/>
      <dgm:spPr/>
    </dgm:pt>
    <dgm:pt modelId="{578C4179-EE84-4FCC-81D8-8829B216627F}" type="pres">
      <dgm:prSet presAssocID="{BB432AB1-E4E5-4BEF-A1FE-E7C1469D6561}" presName="parTx" presStyleLbl="revTx" presStyleIdx="5" presStyleCnt="6">
        <dgm:presLayoutVars>
          <dgm:chMax val="0"/>
          <dgm:chPref val="0"/>
        </dgm:presLayoutVars>
      </dgm:prSet>
      <dgm:spPr/>
    </dgm:pt>
  </dgm:ptLst>
  <dgm:cxnLst>
    <dgm:cxn modelId="{CED3D30A-2284-4A9C-A97F-F02959B34ACE}" type="presOf" srcId="{0ABE7B80-2AB8-4862-B038-B50762000371}" destId="{D3367F5C-E167-473A-AC84-4BA5F2A719FC}" srcOrd="0" destOrd="0" presId="urn:microsoft.com/office/officeart/2018/2/layout/IconVerticalSolidList"/>
    <dgm:cxn modelId="{E4910D2E-4FAA-4BB0-B902-54AA81D3BA37}" srcId="{C61BB5BB-4F70-488B-B7E5-708CD4BAD9F2}" destId="{0ABE7B80-2AB8-4862-B038-B50762000371}" srcOrd="0" destOrd="0" parTransId="{51B34EB3-DC8C-4011-912A-1F8E9E21CFB0}" sibTransId="{1131FE55-CB63-4ACC-94D0-03A312DA3EB4}"/>
    <dgm:cxn modelId="{CBD0E33A-F3ED-4A90-B210-1EF1C71596B6}" type="presOf" srcId="{32A4C176-F71A-45C9-AE47-7D7CDACC1DEE}" destId="{827D188D-B436-4154-9EF7-44433DA1032B}" srcOrd="0" destOrd="0" presId="urn:microsoft.com/office/officeart/2018/2/layout/IconVerticalSolidList"/>
    <dgm:cxn modelId="{E29E245F-9F85-4865-8E50-51411148609E}" type="presOf" srcId="{9067D7AD-94E3-4461-AC7D-958C260AE971}" destId="{BEFF4E73-16D5-4B1D-B5BC-9F8B416579A9}" srcOrd="0" destOrd="0" presId="urn:microsoft.com/office/officeart/2018/2/layout/IconVerticalSolidList"/>
    <dgm:cxn modelId="{6099D644-839F-493B-BFA7-ED085014F1CD}" srcId="{C61BB5BB-4F70-488B-B7E5-708CD4BAD9F2}" destId="{9067D7AD-94E3-4461-AC7D-958C260AE971}" srcOrd="3" destOrd="0" parTransId="{5F1DE79D-AD38-4258-80F1-514596B15050}" sibTransId="{96BF0F65-22F3-4956-9B73-702BAB579666}"/>
    <dgm:cxn modelId="{FD47984A-90E1-4C45-90BB-45390E88B07C}" srcId="{C61BB5BB-4F70-488B-B7E5-708CD4BAD9F2}" destId="{CF0130B3-6E43-4A87-AE29-C4B54106D465}" srcOrd="4" destOrd="0" parTransId="{349C7271-8A2C-4185-A9FB-9C653A9A2AFA}" sibTransId="{E1D0B1B7-2A86-4F77-903E-BE1C6B047491}"/>
    <dgm:cxn modelId="{B2483F51-E0F9-4947-92CC-2C6C45068435}" type="presOf" srcId="{C61BB5BB-4F70-488B-B7E5-708CD4BAD9F2}" destId="{A349140B-D85F-4C90-9003-A6431917A6F5}" srcOrd="0" destOrd="0" presId="urn:microsoft.com/office/officeart/2018/2/layout/IconVerticalSolidList"/>
    <dgm:cxn modelId="{3510707E-CE4F-4698-84B7-FC036FB8A08D}" srcId="{C61BB5BB-4F70-488B-B7E5-708CD4BAD9F2}" destId="{47373616-2AA2-49E4-90DC-F6399012400E}" srcOrd="2" destOrd="0" parTransId="{E05E51C7-220B-40D2-BCC1-EA509305583C}" sibTransId="{48B29260-3CA5-4FC4-871D-AEE6E3EDDFC3}"/>
    <dgm:cxn modelId="{C5418B81-C51B-4349-8115-DE5E39E00474}" type="presOf" srcId="{CF0130B3-6E43-4A87-AE29-C4B54106D465}" destId="{C11861B9-CA48-4597-9960-D86E69895573}" srcOrd="0" destOrd="0" presId="urn:microsoft.com/office/officeart/2018/2/layout/IconVerticalSolidList"/>
    <dgm:cxn modelId="{323DC29A-C1BA-45F8-81D7-67FA18CBD998}" type="presOf" srcId="{47373616-2AA2-49E4-90DC-F6399012400E}" destId="{C6A96F51-E663-42AC-B4AD-AF220441DFD8}" srcOrd="0" destOrd="0" presId="urn:microsoft.com/office/officeart/2018/2/layout/IconVerticalSolidList"/>
    <dgm:cxn modelId="{D1A7CBDD-D3B7-4F99-9579-167421CF88EF}" type="presOf" srcId="{BB432AB1-E4E5-4BEF-A1FE-E7C1469D6561}" destId="{578C4179-EE84-4FCC-81D8-8829B216627F}" srcOrd="0" destOrd="0" presId="urn:microsoft.com/office/officeart/2018/2/layout/IconVerticalSolidList"/>
    <dgm:cxn modelId="{308B80F8-8B05-41BC-95C9-041E1F725329}" srcId="{C61BB5BB-4F70-488B-B7E5-708CD4BAD9F2}" destId="{BB432AB1-E4E5-4BEF-A1FE-E7C1469D6561}" srcOrd="5" destOrd="0" parTransId="{F3036B25-6844-495C-9ECD-F08B2B94A0CC}" sibTransId="{275ACBDA-B28A-4F25-A849-20449740DC82}"/>
    <dgm:cxn modelId="{F5B464FA-E101-4077-B1C0-8B40D2F0B6D2}" srcId="{C61BB5BB-4F70-488B-B7E5-708CD4BAD9F2}" destId="{32A4C176-F71A-45C9-AE47-7D7CDACC1DEE}" srcOrd="1" destOrd="0" parTransId="{2BDDEA28-B5F2-4E3A-897A-4190CCBDF953}" sibTransId="{1A19F11C-5BD8-45D0-A785-AF20B3C95536}"/>
    <dgm:cxn modelId="{980FF6B8-BF5E-4ED0-8A22-25196C878221}" type="presParOf" srcId="{A349140B-D85F-4C90-9003-A6431917A6F5}" destId="{DE0E2D1B-E0D8-4B98-A38F-84C5F94F9A18}" srcOrd="0" destOrd="0" presId="urn:microsoft.com/office/officeart/2018/2/layout/IconVerticalSolidList"/>
    <dgm:cxn modelId="{0D4FF5C8-FCC2-4448-A5C3-EAC78F6A75F4}" type="presParOf" srcId="{DE0E2D1B-E0D8-4B98-A38F-84C5F94F9A18}" destId="{502F0FD5-1D99-40E5-ADC1-1384F9D67F3F}" srcOrd="0" destOrd="0" presId="urn:microsoft.com/office/officeart/2018/2/layout/IconVerticalSolidList"/>
    <dgm:cxn modelId="{0DE4C695-5FFB-44D5-BACB-BEB9265CE983}" type="presParOf" srcId="{DE0E2D1B-E0D8-4B98-A38F-84C5F94F9A18}" destId="{1EA76C18-9B6C-4D7B-8A01-1E7AE56F09D1}" srcOrd="1" destOrd="0" presId="urn:microsoft.com/office/officeart/2018/2/layout/IconVerticalSolidList"/>
    <dgm:cxn modelId="{33F87ACC-5E5B-4FB1-8058-B9B38DBD222A}" type="presParOf" srcId="{DE0E2D1B-E0D8-4B98-A38F-84C5F94F9A18}" destId="{01BD0323-0440-4775-9DDE-F211CD11EE82}" srcOrd="2" destOrd="0" presId="urn:microsoft.com/office/officeart/2018/2/layout/IconVerticalSolidList"/>
    <dgm:cxn modelId="{48011DD7-2488-47AE-890A-34389951AC0D}" type="presParOf" srcId="{DE0E2D1B-E0D8-4B98-A38F-84C5F94F9A18}" destId="{D3367F5C-E167-473A-AC84-4BA5F2A719FC}" srcOrd="3" destOrd="0" presId="urn:microsoft.com/office/officeart/2018/2/layout/IconVerticalSolidList"/>
    <dgm:cxn modelId="{1171E728-F041-4B1E-8AD6-2DA2462BD9E8}" type="presParOf" srcId="{A349140B-D85F-4C90-9003-A6431917A6F5}" destId="{C47A838E-E5C1-4A52-A54F-ED5E2EBF666B}" srcOrd="1" destOrd="0" presId="urn:microsoft.com/office/officeart/2018/2/layout/IconVerticalSolidList"/>
    <dgm:cxn modelId="{E8BFF2BB-24B7-405F-8280-1DCF1BD65582}" type="presParOf" srcId="{A349140B-D85F-4C90-9003-A6431917A6F5}" destId="{AD8F11F9-552F-43B7-B9E5-C1121C84432A}" srcOrd="2" destOrd="0" presId="urn:microsoft.com/office/officeart/2018/2/layout/IconVerticalSolidList"/>
    <dgm:cxn modelId="{16A35A1D-8693-408F-A1BF-771594033680}" type="presParOf" srcId="{AD8F11F9-552F-43B7-B9E5-C1121C84432A}" destId="{FC5B7F74-39D6-446F-B4E8-E55B768E2FE3}" srcOrd="0" destOrd="0" presId="urn:microsoft.com/office/officeart/2018/2/layout/IconVerticalSolidList"/>
    <dgm:cxn modelId="{93DFCFFA-D1BA-4AAE-A255-AE814B0F1C9B}" type="presParOf" srcId="{AD8F11F9-552F-43B7-B9E5-C1121C84432A}" destId="{BF18A4C4-6E19-4750-B765-D4A6CF446262}" srcOrd="1" destOrd="0" presId="urn:microsoft.com/office/officeart/2018/2/layout/IconVerticalSolidList"/>
    <dgm:cxn modelId="{4857416A-37CA-4C41-922D-D4CBA1994B02}" type="presParOf" srcId="{AD8F11F9-552F-43B7-B9E5-C1121C84432A}" destId="{6FD3B506-B33A-4C48-AF5B-1AFFDB3BC9D4}" srcOrd="2" destOrd="0" presId="urn:microsoft.com/office/officeart/2018/2/layout/IconVerticalSolidList"/>
    <dgm:cxn modelId="{7C9423FF-07B4-419D-A10A-D9D09D1F70E5}" type="presParOf" srcId="{AD8F11F9-552F-43B7-B9E5-C1121C84432A}" destId="{827D188D-B436-4154-9EF7-44433DA1032B}" srcOrd="3" destOrd="0" presId="urn:microsoft.com/office/officeart/2018/2/layout/IconVerticalSolidList"/>
    <dgm:cxn modelId="{2E65C9DD-DBA6-4EE2-B094-9E8A226B0D8E}" type="presParOf" srcId="{A349140B-D85F-4C90-9003-A6431917A6F5}" destId="{E02AC6D5-2E15-433C-BC69-B3AB2B69BDBC}" srcOrd="3" destOrd="0" presId="urn:microsoft.com/office/officeart/2018/2/layout/IconVerticalSolidList"/>
    <dgm:cxn modelId="{1C2F1C33-CFCE-433A-96F2-FD920E6B73FD}" type="presParOf" srcId="{A349140B-D85F-4C90-9003-A6431917A6F5}" destId="{953192AC-1414-49A0-A80A-034094655C04}" srcOrd="4" destOrd="0" presId="urn:microsoft.com/office/officeart/2018/2/layout/IconVerticalSolidList"/>
    <dgm:cxn modelId="{92617D4D-57A6-4F1F-8FBE-094AE62998A6}" type="presParOf" srcId="{953192AC-1414-49A0-A80A-034094655C04}" destId="{09ED9F98-70E8-4BF9-85FE-529A5C4EA6D2}" srcOrd="0" destOrd="0" presId="urn:microsoft.com/office/officeart/2018/2/layout/IconVerticalSolidList"/>
    <dgm:cxn modelId="{747DFC92-7448-41C6-BD80-25AD78ADD09B}" type="presParOf" srcId="{953192AC-1414-49A0-A80A-034094655C04}" destId="{5000E515-B6E5-41A5-82BB-D5CEB6B3E23C}" srcOrd="1" destOrd="0" presId="urn:microsoft.com/office/officeart/2018/2/layout/IconVerticalSolidList"/>
    <dgm:cxn modelId="{F704566D-5224-4E1E-86A5-8A175AD8C485}" type="presParOf" srcId="{953192AC-1414-49A0-A80A-034094655C04}" destId="{ED5A65FA-CD6B-48FF-8C35-DC0DE63AC33B}" srcOrd="2" destOrd="0" presId="urn:microsoft.com/office/officeart/2018/2/layout/IconVerticalSolidList"/>
    <dgm:cxn modelId="{21B55F2D-EF55-4E2B-9955-5281269A051A}" type="presParOf" srcId="{953192AC-1414-49A0-A80A-034094655C04}" destId="{C6A96F51-E663-42AC-B4AD-AF220441DFD8}" srcOrd="3" destOrd="0" presId="urn:microsoft.com/office/officeart/2018/2/layout/IconVerticalSolidList"/>
    <dgm:cxn modelId="{5B952036-BF5A-4F9E-9CD7-4294CF7DCF37}" type="presParOf" srcId="{A349140B-D85F-4C90-9003-A6431917A6F5}" destId="{171FB126-E7C9-4FDC-963D-DFDA5DA7C276}" srcOrd="5" destOrd="0" presId="urn:microsoft.com/office/officeart/2018/2/layout/IconVerticalSolidList"/>
    <dgm:cxn modelId="{64A306A5-466C-4C87-9F0D-FEE9D463D6E5}" type="presParOf" srcId="{A349140B-D85F-4C90-9003-A6431917A6F5}" destId="{42CF5D10-2DEE-47A1-BA84-1BFA84082D47}" srcOrd="6" destOrd="0" presId="urn:microsoft.com/office/officeart/2018/2/layout/IconVerticalSolidList"/>
    <dgm:cxn modelId="{882EED7A-C1EF-4439-8C35-B3BE0E3BAFBF}" type="presParOf" srcId="{42CF5D10-2DEE-47A1-BA84-1BFA84082D47}" destId="{125D89D8-5F80-4C31-9484-543B180432FA}" srcOrd="0" destOrd="0" presId="urn:microsoft.com/office/officeart/2018/2/layout/IconVerticalSolidList"/>
    <dgm:cxn modelId="{AC22A687-2D5D-4ABD-89EB-73AE7142FD31}" type="presParOf" srcId="{42CF5D10-2DEE-47A1-BA84-1BFA84082D47}" destId="{85B38C34-8415-49FD-BBD7-C971D1D073D2}" srcOrd="1" destOrd="0" presId="urn:microsoft.com/office/officeart/2018/2/layout/IconVerticalSolidList"/>
    <dgm:cxn modelId="{9F2596F3-EDA2-4BA1-B56C-991C8ADABDE8}" type="presParOf" srcId="{42CF5D10-2DEE-47A1-BA84-1BFA84082D47}" destId="{C3CF2C18-9763-4D17-8EAF-8E5C1F3B60A9}" srcOrd="2" destOrd="0" presId="urn:microsoft.com/office/officeart/2018/2/layout/IconVerticalSolidList"/>
    <dgm:cxn modelId="{06E731F8-7219-4A2B-B1EC-E12BA473ABA6}" type="presParOf" srcId="{42CF5D10-2DEE-47A1-BA84-1BFA84082D47}" destId="{BEFF4E73-16D5-4B1D-B5BC-9F8B416579A9}" srcOrd="3" destOrd="0" presId="urn:microsoft.com/office/officeart/2018/2/layout/IconVerticalSolidList"/>
    <dgm:cxn modelId="{6B231CFD-2FB8-487C-AE86-4B373A36A67D}" type="presParOf" srcId="{A349140B-D85F-4C90-9003-A6431917A6F5}" destId="{6C4EC0A1-D55C-443B-8370-57BD1341277E}" srcOrd="7" destOrd="0" presId="urn:microsoft.com/office/officeart/2018/2/layout/IconVerticalSolidList"/>
    <dgm:cxn modelId="{3465C89C-E5FD-47DC-AFC1-9158E7D27A0F}" type="presParOf" srcId="{A349140B-D85F-4C90-9003-A6431917A6F5}" destId="{345B4271-4AAD-4DBE-A419-E1FEA809B048}" srcOrd="8" destOrd="0" presId="urn:microsoft.com/office/officeart/2018/2/layout/IconVerticalSolidList"/>
    <dgm:cxn modelId="{AF6FB85C-7700-4087-A521-859667D3FF04}" type="presParOf" srcId="{345B4271-4AAD-4DBE-A419-E1FEA809B048}" destId="{860EADB5-F0A5-46EC-AD28-13DB58580897}" srcOrd="0" destOrd="0" presId="urn:microsoft.com/office/officeart/2018/2/layout/IconVerticalSolidList"/>
    <dgm:cxn modelId="{973E0880-37BA-4FA4-B4B1-71F50375F0DD}" type="presParOf" srcId="{345B4271-4AAD-4DBE-A419-E1FEA809B048}" destId="{8A39FC4E-6379-4DDE-A76C-AF0E613B83F1}" srcOrd="1" destOrd="0" presId="urn:microsoft.com/office/officeart/2018/2/layout/IconVerticalSolidList"/>
    <dgm:cxn modelId="{F4215C58-6D89-4938-97C2-B1FD134E68DA}" type="presParOf" srcId="{345B4271-4AAD-4DBE-A419-E1FEA809B048}" destId="{E9EE916A-7471-4662-B5DE-583F4978B2D7}" srcOrd="2" destOrd="0" presId="urn:microsoft.com/office/officeart/2018/2/layout/IconVerticalSolidList"/>
    <dgm:cxn modelId="{F6FE9145-C589-421C-90C6-23AAC2C2474F}" type="presParOf" srcId="{345B4271-4AAD-4DBE-A419-E1FEA809B048}" destId="{C11861B9-CA48-4597-9960-D86E69895573}" srcOrd="3" destOrd="0" presId="urn:microsoft.com/office/officeart/2018/2/layout/IconVerticalSolidList"/>
    <dgm:cxn modelId="{84F918FE-765B-469A-A86F-5DC269BD823F}" type="presParOf" srcId="{A349140B-D85F-4C90-9003-A6431917A6F5}" destId="{AD76E584-46E8-4635-B863-73FA7B6EC337}" srcOrd="9" destOrd="0" presId="urn:microsoft.com/office/officeart/2018/2/layout/IconVerticalSolidList"/>
    <dgm:cxn modelId="{E4F67C36-1ADC-49F3-8B0F-C77F8ABA7939}" type="presParOf" srcId="{A349140B-D85F-4C90-9003-A6431917A6F5}" destId="{4CC7AF87-31F2-4028-AF12-8CCAB076913D}" srcOrd="10" destOrd="0" presId="urn:microsoft.com/office/officeart/2018/2/layout/IconVerticalSolidList"/>
    <dgm:cxn modelId="{619A6BBB-3BD1-43FE-AD2B-BEF94B97D57A}" type="presParOf" srcId="{4CC7AF87-31F2-4028-AF12-8CCAB076913D}" destId="{9AE5B0B4-3503-4731-B57A-A9193D464B9A}" srcOrd="0" destOrd="0" presId="urn:microsoft.com/office/officeart/2018/2/layout/IconVerticalSolidList"/>
    <dgm:cxn modelId="{510869CC-7838-4421-B19B-4361EB8FBB61}" type="presParOf" srcId="{4CC7AF87-31F2-4028-AF12-8CCAB076913D}" destId="{D036D70A-CB50-48C3-880B-395DB9B76078}" srcOrd="1" destOrd="0" presId="urn:microsoft.com/office/officeart/2018/2/layout/IconVerticalSolidList"/>
    <dgm:cxn modelId="{88FE2C99-4210-4AB3-9422-4007B2DBF775}" type="presParOf" srcId="{4CC7AF87-31F2-4028-AF12-8CCAB076913D}" destId="{012DACED-AC81-4C65-A0D5-16FD45C0A071}" srcOrd="2" destOrd="0" presId="urn:microsoft.com/office/officeart/2018/2/layout/IconVerticalSolidList"/>
    <dgm:cxn modelId="{D8BEDA7C-9493-4943-9982-F57DD75349DA}" type="presParOf" srcId="{4CC7AF87-31F2-4028-AF12-8CCAB076913D}" destId="{578C4179-EE84-4FCC-81D8-8829B21662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F9980-D7EA-4FB2-8DEA-352757A6E4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E53A5E-84E9-4D58-88EA-13C4EC52163F}">
      <dgm:prSet/>
      <dgm:spPr/>
      <dgm:t>
        <a:bodyPr/>
        <a:lstStyle/>
        <a:p>
          <a:r>
            <a:rPr lang="en-US"/>
            <a:t>Delete all with one click,</a:t>
          </a:r>
        </a:p>
      </dgm:t>
    </dgm:pt>
    <dgm:pt modelId="{78A57B2B-48B0-4043-A751-ADFA64E45CF9}" type="parTrans" cxnId="{0827FD21-3894-4184-AB20-47FFEBC84699}">
      <dgm:prSet/>
      <dgm:spPr/>
      <dgm:t>
        <a:bodyPr/>
        <a:lstStyle/>
        <a:p>
          <a:endParaRPr lang="en-US"/>
        </a:p>
      </dgm:t>
    </dgm:pt>
    <dgm:pt modelId="{72B463BA-0971-4AC6-9A30-3C1706289F28}" type="sibTrans" cxnId="{0827FD21-3894-4184-AB20-47FFEBC84699}">
      <dgm:prSet/>
      <dgm:spPr/>
      <dgm:t>
        <a:bodyPr/>
        <a:lstStyle/>
        <a:p>
          <a:endParaRPr lang="en-US"/>
        </a:p>
      </dgm:t>
    </dgm:pt>
    <dgm:pt modelId="{72F64B94-24A2-40E1-91F3-30ADE1CB8234}">
      <dgm:prSet/>
      <dgm:spPr/>
      <dgm:t>
        <a:bodyPr/>
        <a:lstStyle/>
        <a:p>
          <a:r>
            <a:rPr lang="en-US"/>
            <a:t>Drag pages to refresh</a:t>
          </a:r>
        </a:p>
      </dgm:t>
    </dgm:pt>
    <dgm:pt modelId="{CDC2C349-6ABD-40EB-8C5F-0EACA339E840}" type="parTrans" cxnId="{B9A03FE4-ACA9-4061-8879-9C678B39D04B}">
      <dgm:prSet/>
      <dgm:spPr/>
      <dgm:t>
        <a:bodyPr/>
        <a:lstStyle/>
        <a:p>
          <a:endParaRPr lang="en-US"/>
        </a:p>
      </dgm:t>
    </dgm:pt>
    <dgm:pt modelId="{787E97E9-AB7B-4356-8023-4EBBC6F5202D}" type="sibTrans" cxnId="{B9A03FE4-ACA9-4061-8879-9C678B39D04B}">
      <dgm:prSet/>
      <dgm:spPr/>
      <dgm:t>
        <a:bodyPr/>
        <a:lstStyle/>
        <a:p>
          <a:endParaRPr lang="en-US"/>
        </a:p>
      </dgm:t>
    </dgm:pt>
    <dgm:pt modelId="{D68269D1-38FA-4869-9781-1E8A02761DB2}">
      <dgm:prSet/>
      <dgm:spPr/>
      <dgm:t>
        <a:bodyPr/>
        <a:lstStyle/>
        <a:p>
          <a:r>
            <a:rPr lang="en-US"/>
            <a:t>simply check before creation. For example, if the end date is earlier than the start date, an error will be reported</a:t>
          </a:r>
        </a:p>
      </dgm:t>
    </dgm:pt>
    <dgm:pt modelId="{44D0B55A-92D1-41D9-9649-677CCA149C9E}" type="parTrans" cxnId="{AFB71CF4-3E61-4134-9C15-B0CDBF28DA83}">
      <dgm:prSet/>
      <dgm:spPr/>
      <dgm:t>
        <a:bodyPr/>
        <a:lstStyle/>
        <a:p>
          <a:endParaRPr lang="en-US"/>
        </a:p>
      </dgm:t>
    </dgm:pt>
    <dgm:pt modelId="{D373C023-5CA2-49D6-B8DE-706125BE999E}" type="sibTrans" cxnId="{AFB71CF4-3E61-4134-9C15-B0CDBF28DA83}">
      <dgm:prSet/>
      <dgm:spPr/>
      <dgm:t>
        <a:bodyPr/>
        <a:lstStyle/>
        <a:p>
          <a:endParaRPr lang="en-US"/>
        </a:p>
      </dgm:t>
    </dgm:pt>
    <dgm:pt modelId="{9023025F-F06A-44CF-B85D-11AFE3A8354B}">
      <dgm:prSet/>
      <dgm:spPr/>
      <dgm:t>
        <a:bodyPr/>
        <a:lstStyle/>
        <a:p>
          <a:r>
            <a:rPr lang="en-US"/>
            <a:t>Sort events by time</a:t>
          </a:r>
        </a:p>
      </dgm:t>
    </dgm:pt>
    <dgm:pt modelId="{849D5E51-8DA4-48BD-8994-7ADC5E773168}" type="parTrans" cxnId="{89B639D3-BB8B-4863-8BD6-6A4F918639B1}">
      <dgm:prSet/>
      <dgm:spPr/>
      <dgm:t>
        <a:bodyPr/>
        <a:lstStyle/>
        <a:p>
          <a:endParaRPr lang="en-US"/>
        </a:p>
      </dgm:t>
    </dgm:pt>
    <dgm:pt modelId="{3A447F03-300B-47A4-B885-6B4286D64E12}" type="sibTrans" cxnId="{89B639D3-BB8B-4863-8BD6-6A4F918639B1}">
      <dgm:prSet/>
      <dgm:spPr/>
      <dgm:t>
        <a:bodyPr/>
        <a:lstStyle/>
        <a:p>
          <a:endParaRPr lang="en-US"/>
        </a:p>
      </dgm:t>
    </dgm:pt>
    <dgm:pt modelId="{554287ED-3806-498F-BF0D-CD6CAEDDF74E}" type="pres">
      <dgm:prSet presAssocID="{4D0F9980-D7EA-4FB2-8DEA-352757A6E4B5}" presName="root" presStyleCnt="0">
        <dgm:presLayoutVars>
          <dgm:dir/>
          <dgm:resizeHandles val="exact"/>
        </dgm:presLayoutVars>
      </dgm:prSet>
      <dgm:spPr/>
    </dgm:pt>
    <dgm:pt modelId="{AE311344-A73F-4D59-992C-334D0D644FC3}" type="pres">
      <dgm:prSet presAssocID="{9EE53A5E-84E9-4D58-88EA-13C4EC52163F}" presName="compNode" presStyleCnt="0"/>
      <dgm:spPr/>
    </dgm:pt>
    <dgm:pt modelId="{BC570752-8724-432B-9977-78E4DE147F52}" type="pres">
      <dgm:prSet presAssocID="{9EE53A5E-84E9-4D58-88EA-13C4EC52163F}" presName="bgRect" presStyleLbl="bgShp" presStyleIdx="0" presStyleCnt="4"/>
      <dgm:spPr/>
    </dgm:pt>
    <dgm:pt modelId="{67AA7B51-2A25-4968-A913-8DE2875B81BD}" type="pres">
      <dgm:prSet presAssocID="{9EE53A5E-84E9-4D58-88EA-13C4EC5216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rbage"/>
        </a:ext>
      </dgm:extLst>
    </dgm:pt>
    <dgm:pt modelId="{FECE8048-A5CA-4959-A38F-DA0E37F7A208}" type="pres">
      <dgm:prSet presAssocID="{9EE53A5E-84E9-4D58-88EA-13C4EC52163F}" presName="spaceRect" presStyleCnt="0"/>
      <dgm:spPr/>
    </dgm:pt>
    <dgm:pt modelId="{911391F9-3A3F-45C1-8AE6-586A17AB97CA}" type="pres">
      <dgm:prSet presAssocID="{9EE53A5E-84E9-4D58-88EA-13C4EC52163F}" presName="parTx" presStyleLbl="revTx" presStyleIdx="0" presStyleCnt="4">
        <dgm:presLayoutVars>
          <dgm:chMax val="0"/>
          <dgm:chPref val="0"/>
        </dgm:presLayoutVars>
      </dgm:prSet>
      <dgm:spPr/>
    </dgm:pt>
    <dgm:pt modelId="{7BF108CA-D9C9-4814-9A1E-F17FDF4AA820}" type="pres">
      <dgm:prSet presAssocID="{72B463BA-0971-4AC6-9A30-3C1706289F28}" presName="sibTrans" presStyleCnt="0"/>
      <dgm:spPr/>
    </dgm:pt>
    <dgm:pt modelId="{5EFBDCB5-A353-40BE-84F8-E4570E7109B4}" type="pres">
      <dgm:prSet presAssocID="{72F64B94-24A2-40E1-91F3-30ADE1CB8234}" presName="compNode" presStyleCnt="0"/>
      <dgm:spPr/>
    </dgm:pt>
    <dgm:pt modelId="{BEC6BF02-3D1D-48B2-AC43-873B6C0DAB74}" type="pres">
      <dgm:prSet presAssocID="{72F64B94-24A2-40E1-91F3-30ADE1CB8234}" presName="bgRect" presStyleLbl="bgShp" presStyleIdx="1" presStyleCnt="4"/>
      <dgm:spPr/>
    </dgm:pt>
    <dgm:pt modelId="{D72F116C-94F4-4B3C-93A3-252C62B1A33B}" type="pres">
      <dgm:prSet presAssocID="{72F64B94-24A2-40E1-91F3-30ADE1CB82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A08277BB-8899-4D46-82A9-AB1CA54D2CF7}" type="pres">
      <dgm:prSet presAssocID="{72F64B94-24A2-40E1-91F3-30ADE1CB8234}" presName="spaceRect" presStyleCnt="0"/>
      <dgm:spPr/>
    </dgm:pt>
    <dgm:pt modelId="{4BA6FE58-8E82-4DCE-986A-BFC0753F930B}" type="pres">
      <dgm:prSet presAssocID="{72F64B94-24A2-40E1-91F3-30ADE1CB8234}" presName="parTx" presStyleLbl="revTx" presStyleIdx="1" presStyleCnt="4">
        <dgm:presLayoutVars>
          <dgm:chMax val="0"/>
          <dgm:chPref val="0"/>
        </dgm:presLayoutVars>
      </dgm:prSet>
      <dgm:spPr/>
    </dgm:pt>
    <dgm:pt modelId="{D77C1D72-0DD1-4922-9E4D-7F9C19AE0FD3}" type="pres">
      <dgm:prSet presAssocID="{787E97E9-AB7B-4356-8023-4EBBC6F5202D}" presName="sibTrans" presStyleCnt="0"/>
      <dgm:spPr/>
    </dgm:pt>
    <dgm:pt modelId="{33ACE014-630D-4E78-8F6F-F05CFFA2C97D}" type="pres">
      <dgm:prSet presAssocID="{D68269D1-38FA-4869-9781-1E8A02761DB2}" presName="compNode" presStyleCnt="0"/>
      <dgm:spPr/>
    </dgm:pt>
    <dgm:pt modelId="{3C7A1A88-AE43-4ACD-8947-C321BE81CEEB}" type="pres">
      <dgm:prSet presAssocID="{D68269D1-38FA-4869-9781-1E8A02761DB2}" presName="bgRect" presStyleLbl="bgShp" presStyleIdx="2" presStyleCnt="4"/>
      <dgm:spPr/>
    </dgm:pt>
    <dgm:pt modelId="{5998C9F4-AD98-4091-AB9E-0F4821D37CE0}" type="pres">
      <dgm:prSet presAssocID="{D68269D1-38FA-4869-9781-1E8A02761D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9C888C76-EE16-438B-8B86-26F7921C9E53}" type="pres">
      <dgm:prSet presAssocID="{D68269D1-38FA-4869-9781-1E8A02761DB2}" presName="spaceRect" presStyleCnt="0"/>
      <dgm:spPr/>
    </dgm:pt>
    <dgm:pt modelId="{48997036-76C7-41EA-92C7-5C3C31D9DEDA}" type="pres">
      <dgm:prSet presAssocID="{D68269D1-38FA-4869-9781-1E8A02761DB2}" presName="parTx" presStyleLbl="revTx" presStyleIdx="2" presStyleCnt="4">
        <dgm:presLayoutVars>
          <dgm:chMax val="0"/>
          <dgm:chPref val="0"/>
        </dgm:presLayoutVars>
      </dgm:prSet>
      <dgm:spPr/>
    </dgm:pt>
    <dgm:pt modelId="{0F856599-254F-498E-945C-17713C0A6BF7}" type="pres">
      <dgm:prSet presAssocID="{D373C023-5CA2-49D6-B8DE-706125BE999E}" presName="sibTrans" presStyleCnt="0"/>
      <dgm:spPr/>
    </dgm:pt>
    <dgm:pt modelId="{F6BEA7FE-EC25-4F96-8A4D-B6F1AD8EBA2A}" type="pres">
      <dgm:prSet presAssocID="{9023025F-F06A-44CF-B85D-11AFE3A8354B}" presName="compNode" presStyleCnt="0"/>
      <dgm:spPr/>
    </dgm:pt>
    <dgm:pt modelId="{DC77BE32-F1DF-4884-92E1-3CFC13D50A13}" type="pres">
      <dgm:prSet presAssocID="{9023025F-F06A-44CF-B85D-11AFE3A8354B}" presName="bgRect" presStyleLbl="bgShp" presStyleIdx="3" presStyleCnt="4"/>
      <dgm:spPr/>
    </dgm:pt>
    <dgm:pt modelId="{A8DDA186-39C6-4222-8349-53EEC4C26164}" type="pres">
      <dgm:prSet presAssocID="{9023025F-F06A-44CF-B85D-11AFE3A835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7083F120-3F2D-47E4-9AB9-E1FB4454DF56}" type="pres">
      <dgm:prSet presAssocID="{9023025F-F06A-44CF-B85D-11AFE3A8354B}" presName="spaceRect" presStyleCnt="0"/>
      <dgm:spPr/>
    </dgm:pt>
    <dgm:pt modelId="{79D23650-4D1A-44C3-BA08-897BC68E1A32}" type="pres">
      <dgm:prSet presAssocID="{9023025F-F06A-44CF-B85D-11AFE3A8354B}" presName="parTx" presStyleLbl="revTx" presStyleIdx="3" presStyleCnt="4">
        <dgm:presLayoutVars>
          <dgm:chMax val="0"/>
          <dgm:chPref val="0"/>
        </dgm:presLayoutVars>
      </dgm:prSet>
      <dgm:spPr/>
    </dgm:pt>
  </dgm:ptLst>
  <dgm:cxnLst>
    <dgm:cxn modelId="{0827FD21-3894-4184-AB20-47FFEBC84699}" srcId="{4D0F9980-D7EA-4FB2-8DEA-352757A6E4B5}" destId="{9EE53A5E-84E9-4D58-88EA-13C4EC52163F}" srcOrd="0" destOrd="0" parTransId="{78A57B2B-48B0-4043-A751-ADFA64E45CF9}" sibTransId="{72B463BA-0971-4AC6-9A30-3C1706289F28}"/>
    <dgm:cxn modelId="{E1A7844A-5CDA-4DFA-8654-6EBC2CB033F3}" type="presOf" srcId="{9023025F-F06A-44CF-B85D-11AFE3A8354B}" destId="{79D23650-4D1A-44C3-BA08-897BC68E1A32}" srcOrd="0" destOrd="0" presId="urn:microsoft.com/office/officeart/2018/2/layout/IconVerticalSolidList"/>
    <dgm:cxn modelId="{89D77F6F-D00B-46E4-8D6B-F50DEDBC0FD8}" type="presOf" srcId="{D68269D1-38FA-4869-9781-1E8A02761DB2}" destId="{48997036-76C7-41EA-92C7-5C3C31D9DEDA}" srcOrd="0" destOrd="0" presId="urn:microsoft.com/office/officeart/2018/2/layout/IconVerticalSolidList"/>
    <dgm:cxn modelId="{C8304F7E-2B7B-4F21-BE5A-DB6D44F7A959}" type="presOf" srcId="{72F64B94-24A2-40E1-91F3-30ADE1CB8234}" destId="{4BA6FE58-8E82-4DCE-986A-BFC0753F930B}" srcOrd="0" destOrd="0" presId="urn:microsoft.com/office/officeart/2018/2/layout/IconVerticalSolidList"/>
    <dgm:cxn modelId="{EE486098-48A8-40E4-90B7-62F55F830A82}" type="presOf" srcId="{4D0F9980-D7EA-4FB2-8DEA-352757A6E4B5}" destId="{554287ED-3806-498F-BF0D-CD6CAEDDF74E}" srcOrd="0" destOrd="0" presId="urn:microsoft.com/office/officeart/2018/2/layout/IconVerticalSolidList"/>
    <dgm:cxn modelId="{89B639D3-BB8B-4863-8BD6-6A4F918639B1}" srcId="{4D0F9980-D7EA-4FB2-8DEA-352757A6E4B5}" destId="{9023025F-F06A-44CF-B85D-11AFE3A8354B}" srcOrd="3" destOrd="0" parTransId="{849D5E51-8DA4-48BD-8994-7ADC5E773168}" sibTransId="{3A447F03-300B-47A4-B885-6B4286D64E12}"/>
    <dgm:cxn modelId="{E978C8DB-F53E-4C43-9C47-6D27A981492E}" type="presOf" srcId="{9EE53A5E-84E9-4D58-88EA-13C4EC52163F}" destId="{911391F9-3A3F-45C1-8AE6-586A17AB97CA}" srcOrd="0" destOrd="0" presId="urn:microsoft.com/office/officeart/2018/2/layout/IconVerticalSolidList"/>
    <dgm:cxn modelId="{B9A03FE4-ACA9-4061-8879-9C678B39D04B}" srcId="{4D0F9980-D7EA-4FB2-8DEA-352757A6E4B5}" destId="{72F64B94-24A2-40E1-91F3-30ADE1CB8234}" srcOrd="1" destOrd="0" parTransId="{CDC2C349-6ABD-40EB-8C5F-0EACA339E840}" sibTransId="{787E97E9-AB7B-4356-8023-4EBBC6F5202D}"/>
    <dgm:cxn modelId="{AFB71CF4-3E61-4134-9C15-B0CDBF28DA83}" srcId="{4D0F9980-D7EA-4FB2-8DEA-352757A6E4B5}" destId="{D68269D1-38FA-4869-9781-1E8A02761DB2}" srcOrd="2" destOrd="0" parTransId="{44D0B55A-92D1-41D9-9649-677CCA149C9E}" sibTransId="{D373C023-5CA2-49D6-B8DE-706125BE999E}"/>
    <dgm:cxn modelId="{F544A422-2C45-4821-90B3-4C22BE3B6C67}" type="presParOf" srcId="{554287ED-3806-498F-BF0D-CD6CAEDDF74E}" destId="{AE311344-A73F-4D59-992C-334D0D644FC3}" srcOrd="0" destOrd="0" presId="urn:microsoft.com/office/officeart/2018/2/layout/IconVerticalSolidList"/>
    <dgm:cxn modelId="{8E423598-E50C-42BD-853E-5252F35FB1F9}" type="presParOf" srcId="{AE311344-A73F-4D59-992C-334D0D644FC3}" destId="{BC570752-8724-432B-9977-78E4DE147F52}" srcOrd="0" destOrd="0" presId="urn:microsoft.com/office/officeart/2018/2/layout/IconVerticalSolidList"/>
    <dgm:cxn modelId="{F1FACFF9-3436-424B-BA5C-BB5CAB9E82F1}" type="presParOf" srcId="{AE311344-A73F-4D59-992C-334D0D644FC3}" destId="{67AA7B51-2A25-4968-A913-8DE2875B81BD}" srcOrd="1" destOrd="0" presId="urn:microsoft.com/office/officeart/2018/2/layout/IconVerticalSolidList"/>
    <dgm:cxn modelId="{6D3FC022-EC34-42DF-9671-9EF9658C4C23}" type="presParOf" srcId="{AE311344-A73F-4D59-992C-334D0D644FC3}" destId="{FECE8048-A5CA-4959-A38F-DA0E37F7A208}" srcOrd="2" destOrd="0" presId="urn:microsoft.com/office/officeart/2018/2/layout/IconVerticalSolidList"/>
    <dgm:cxn modelId="{0001C72D-F8BF-437F-B9DD-FACD13F76290}" type="presParOf" srcId="{AE311344-A73F-4D59-992C-334D0D644FC3}" destId="{911391F9-3A3F-45C1-8AE6-586A17AB97CA}" srcOrd="3" destOrd="0" presId="urn:microsoft.com/office/officeart/2018/2/layout/IconVerticalSolidList"/>
    <dgm:cxn modelId="{764CA316-A736-4B9E-9BCF-DEF20C8D8D83}" type="presParOf" srcId="{554287ED-3806-498F-BF0D-CD6CAEDDF74E}" destId="{7BF108CA-D9C9-4814-9A1E-F17FDF4AA820}" srcOrd="1" destOrd="0" presId="urn:microsoft.com/office/officeart/2018/2/layout/IconVerticalSolidList"/>
    <dgm:cxn modelId="{23C04C47-E1E5-4059-A821-660C6FD5F262}" type="presParOf" srcId="{554287ED-3806-498F-BF0D-CD6CAEDDF74E}" destId="{5EFBDCB5-A353-40BE-84F8-E4570E7109B4}" srcOrd="2" destOrd="0" presId="urn:microsoft.com/office/officeart/2018/2/layout/IconVerticalSolidList"/>
    <dgm:cxn modelId="{88335013-55A7-4C29-A7B5-3BF7EF21BFE9}" type="presParOf" srcId="{5EFBDCB5-A353-40BE-84F8-E4570E7109B4}" destId="{BEC6BF02-3D1D-48B2-AC43-873B6C0DAB74}" srcOrd="0" destOrd="0" presId="urn:microsoft.com/office/officeart/2018/2/layout/IconVerticalSolidList"/>
    <dgm:cxn modelId="{779EB9BC-5565-4429-957A-9855CEFFC509}" type="presParOf" srcId="{5EFBDCB5-A353-40BE-84F8-E4570E7109B4}" destId="{D72F116C-94F4-4B3C-93A3-252C62B1A33B}" srcOrd="1" destOrd="0" presId="urn:microsoft.com/office/officeart/2018/2/layout/IconVerticalSolidList"/>
    <dgm:cxn modelId="{9299EA08-CCD9-4751-8E20-26959A42F0B7}" type="presParOf" srcId="{5EFBDCB5-A353-40BE-84F8-E4570E7109B4}" destId="{A08277BB-8899-4D46-82A9-AB1CA54D2CF7}" srcOrd="2" destOrd="0" presId="urn:microsoft.com/office/officeart/2018/2/layout/IconVerticalSolidList"/>
    <dgm:cxn modelId="{50470730-007E-4143-A288-BA7A5D619A33}" type="presParOf" srcId="{5EFBDCB5-A353-40BE-84F8-E4570E7109B4}" destId="{4BA6FE58-8E82-4DCE-986A-BFC0753F930B}" srcOrd="3" destOrd="0" presId="urn:microsoft.com/office/officeart/2018/2/layout/IconVerticalSolidList"/>
    <dgm:cxn modelId="{D67CCFA0-04D0-482C-929E-CECCD5F5DCE8}" type="presParOf" srcId="{554287ED-3806-498F-BF0D-CD6CAEDDF74E}" destId="{D77C1D72-0DD1-4922-9E4D-7F9C19AE0FD3}" srcOrd="3" destOrd="0" presId="urn:microsoft.com/office/officeart/2018/2/layout/IconVerticalSolidList"/>
    <dgm:cxn modelId="{D7A410DD-756A-48BF-8B07-B685E2056395}" type="presParOf" srcId="{554287ED-3806-498F-BF0D-CD6CAEDDF74E}" destId="{33ACE014-630D-4E78-8F6F-F05CFFA2C97D}" srcOrd="4" destOrd="0" presId="urn:microsoft.com/office/officeart/2018/2/layout/IconVerticalSolidList"/>
    <dgm:cxn modelId="{8F83A7B8-192B-4F16-A6DF-AF58911D40B3}" type="presParOf" srcId="{33ACE014-630D-4E78-8F6F-F05CFFA2C97D}" destId="{3C7A1A88-AE43-4ACD-8947-C321BE81CEEB}" srcOrd="0" destOrd="0" presId="urn:microsoft.com/office/officeart/2018/2/layout/IconVerticalSolidList"/>
    <dgm:cxn modelId="{4E3195C4-DEB9-48FC-85FF-41833B509B06}" type="presParOf" srcId="{33ACE014-630D-4E78-8F6F-F05CFFA2C97D}" destId="{5998C9F4-AD98-4091-AB9E-0F4821D37CE0}" srcOrd="1" destOrd="0" presId="urn:microsoft.com/office/officeart/2018/2/layout/IconVerticalSolidList"/>
    <dgm:cxn modelId="{FD7FA5AD-4784-48B8-B8D4-C8E7E9383FBF}" type="presParOf" srcId="{33ACE014-630D-4E78-8F6F-F05CFFA2C97D}" destId="{9C888C76-EE16-438B-8B86-26F7921C9E53}" srcOrd="2" destOrd="0" presId="urn:microsoft.com/office/officeart/2018/2/layout/IconVerticalSolidList"/>
    <dgm:cxn modelId="{00C13A73-5EEE-4430-9C3F-3163CF2712C8}" type="presParOf" srcId="{33ACE014-630D-4E78-8F6F-F05CFFA2C97D}" destId="{48997036-76C7-41EA-92C7-5C3C31D9DEDA}" srcOrd="3" destOrd="0" presId="urn:microsoft.com/office/officeart/2018/2/layout/IconVerticalSolidList"/>
    <dgm:cxn modelId="{C1EE66B0-5BAE-4FDF-9534-3465353B4D7F}" type="presParOf" srcId="{554287ED-3806-498F-BF0D-CD6CAEDDF74E}" destId="{0F856599-254F-498E-945C-17713C0A6BF7}" srcOrd="5" destOrd="0" presId="urn:microsoft.com/office/officeart/2018/2/layout/IconVerticalSolidList"/>
    <dgm:cxn modelId="{A9492F13-939C-49E1-AD60-707E3ACF95A2}" type="presParOf" srcId="{554287ED-3806-498F-BF0D-CD6CAEDDF74E}" destId="{F6BEA7FE-EC25-4F96-8A4D-B6F1AD8EBA2A}" srcOrd="6" destOrd="0" presId="urn:microsoft.com/office/officeart/2018/2/layout/IconVerticalSolidList"/>
    <dgm:cxn modelId="{12E20960-E830-4B7B-AF8A-35D8DAB5EAFC}" type="presParOf" srcId="{F6BEA7FE-EC25-4F96-8A4D-B6F1AD8EBA2A}" destId="{DC77BE32-F1DF-4884-92E1-3CFC13D50A13}" srcOrd="0" destOrd="0" presId="urn:microsoft.com/office/officeart/2018/2/layout/IconVerticalSolidList"/>
    <dgm:cxn modelId="{FE347EDA-F914-46ED-B293-5990E295F0D8}" type="presParOf" srcId="{F6BEA7FE-EC25-4F96-8A4D-B6F1AD8EBA2A}" destId="{A8DDA186-39C6-4222-8349-53EEC4C26164}" srcOrd="1" destOrd="0" presId="urn:microsoft.com/office/officeart/2018/2/layout/IconVerticalSolidList"/>
    <dgm:cxn modelId="{810A003A-9F1D-44D3-8D14-71F89CCDE2BF}" type="presParOf" srcId="{F6BEA7FE-EC25-4F96-8A4D-B6F1AD8EBA2A}" destId="{7083F120-3F2D-47E4-9AB9-E1FB4454DF56}" srcOrd="2" destOrd="0" presId="urn:microsoft.com/office/officeart/2018/2/layout/IconVerticalSolidList"/>
    <dgm:cxn modelId="{67BB16F4-935B-4690-B427-A241297F5181}" type="presParOf" srcId="{F6BEA7FE-EC25-4F96-8A4D-B6F1AD8EBA2A}" destId="{79D23650-4D1A-44C3-BA08-897BC68E1A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D95987-5B4F-465C-814B-4118E16701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78672F-4617-4DFB-903A-A1CC4544B440}">
      <dgm:prSet/>
      <dgm:spPr/>
      <dgm:t>
        <a:bodyPr/>
        <a:lstStyle/>
        <a:p>
          <a:r>
            <a:rPr lang="en-CA"/>
            <a:t>Provide user guide</a:t>
          </a:r>
          <a:endParaRPr lang="en-US"/>
        </a:p>
      </dgm:t>
    </dgm:pt>
    <dgm:pt modelId="{7E2EA270-026F-4D25-A351-311E0D4CFE9D}" type="parTrans" cxnId="{A7FAD748-7413-4936-B321-D283B41B13C6}">
      <dgm:prSet/>
      <dgm:spPr/>
      <dgm:t>
        <a:bodyPr/>
        <a:lstStyle/>
        <a:p>
          <a:endParaRPr lang="en-US"/>
        </a:p>
      </dgm:t>
    </dgm:pt>
    <dgm:pt modelId="{E5F07EC0-E18A-4814-9A4C-C81AE01CA89C}" type="sibTrans" cxnId="{A7FAD748-7413-4936-B321-D283B41B13C6}">
      <dgm:prSet/>
      <dgm:spPr/>
      <dgm:t>
        <a:bodyPr/>
        <a:lstStyle/>
        <a:p>
          <a:endParaRPr lang="en-US"/>
        </a:p>
      </dgm:t>
    </dgm:pt>
    <dgm:pt modelId="{DAF92550-1D4F-42C3-A034-398AF82E641A}">
      <dgm:prSet/>
      <dgm:spPr/>
      <dgm:t>
        <a:bodyPr/>
        <a:lstStyle/>
        <a:p>
          <a:r>
            <a:rPr lang="en-CA"/>
            <a:t>Provide update</a:t>
          </a:r>
          <a:endParaRPr lang="en-US" dirty="0"/>
        </a:p>
      </dgm:t>
    </dgm:pt>
    <dgm:pt modelId="{11F4CF9F-2395-4EBA-B8B1-78EDF742E49B}" type="parTrans" cxnId="{09BB75C2-BADA-4B7E-833F-0705C5A4C642}">
      <dgm:prSet/>
      <dgm:spPr/>
      <dgm:t>
        <a:bodyPr/>
        <a:lstStyle/>
        <a:p>
          <a:endParaRPr lang="en-US"/>
        </a:p>
      </dgm:t>
    </dgm:pt>
    <dgm:pt modelId="{B5644D2D-5DAF-4227-8B74-CACBD2AC6975}" type="sibTrans" cxnId="{09BB75C2-BADA-4B7E-833F-0705C5A4C642}">
      <dgm:prSet/>
      <dgm:spPr/>
      <dgm:t>
        <a:bodyPr/>
        <a:lstStyle/>
        <a:p>
          <a:endParaRPr lang="en-US"/>
        </a:p>
      </dgm:t>
    </dgm:pt>
    <dgm:pt modelId="{FD903110-DBD2-4B6F-A33B-9BE93A516330}" type="pres">
      <dgm:prSet presAssocID="{1DD95987-5B4F-465C-814B-4118E16701D6}" presName="root" presStyleCnt="0">
        <dgm:presLayoutVars>
          <dgm:dir/>
          <dgm:resizeHandles val="exact"/>
        </dgm:presLayoutVars>
      </dgm:prSet>
      <dgm:spPr/>
    </dgm:pt>
    <dgm:pt modelId="{77A9FC63-C743-45F4-8953-C2E0BF03509E}" type="pres">
      <dgm:prSet presAssocID="{AC78672F-4617-4DFB-903A-A1CC4544B440}" presName="compNode" presStyleCnt="0"/>
      <dgm:spPr/>
    </dgm:pt>
    <dgm:pt modelId="{44803087-C03A-44A3-A4F3-15FC0E600224}" type="pres">
      <dgm:prSet presAssocID="{AC78672F-4617-4DFB-903A-A1CC4544B440}" presName="bgRect" presStyleLbl="bgShp" presStyleIdx="0" presStyleCnt="2"/>
      <dgm:spPr/>
    </dgm:pt>
    <dgm:pt modelId="{F9240ADB-1297-444A-8B09-8CFCCB284FAA}" type="pres">
      <dgm:prSet presAssocID="{AC78672F-4617-4DFB-903A-A1CC4544B4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B6AABD6-D14B-4321-9A71-66B714F5DBD6}" type="pres">
      <dgm:prSet presAssocID="{AC78672F-4617-4DFB-903A-A1CC4544B440}" presName="spaceRect" presStyleCnt="0"/>
      <dgm:spPr/>
    </dgm:pt>
    <dgm:pt modelId="{20E31324-C1B4-41BC-BFD4-8B51C2C89916}" type="pres">
      <dgm:prSet presAssocID="{AC78672F-4617-4DFB-903A-A1CC4544B440}" presName="parTx" presStyleLbl="revTx" presStyleIdx="0" presStyleCnt="2">
        <dgm:presLayoutVars>
          <dgm:chMax val="0"/>
          <dgm:chPref val="0"/>
        </dgm:presLayoutVars>
      </dgm:prSet>
      <dgm:spPr/>
    </dgm:pt>
    <dgm:pt modelId="{1F4BD549-1ED3-46C2-BE2A-B26BB0FC4341}" type="pres">
      <dgm:prSet presAssocID="{E5F07EC0-E18A-4814-9A4C-C81AE01CA89C}" presName="sibTrans" presStyleCnt="0"/>
      <dgm:spPr/>
    </dgm:pt>
    <dgm:pt modelId="{63BA52AF-ED4A-4062-BF7D-FB76D90176E4}" type="pres">
      <dgm:prSet presAssocID="{DAF92550-1D4F-42C3-A034-398AF82E641A}" presName="compNode" presStyleCnt="0"/>
      <dgm:spPr/>
    </dgm:pt>
    <dgm:pt modelId="{265A69D8-67C0-438D-9D33-AC862224D79E}" type="pres">
      <dgm:prSet presAssocID="{DAF92550-1D4F-42C3-A034-398AF82E641A}" presName="bgRect" presStyleLbl="bgShp" presStyleIdx="1" presStyleCnt="2"/>
      <dgm:spPr/>
    </dgm:pt>
    <dgm:pt modelId="{15982DB1-1D4D-4328-A209-6000522C8F1C}" type="pres">
      <dgm:prSet presAssocID="{DAF92550-1D4F-42C3-A034-398AF82E64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1AFB81DB-198B-40A3-9C8A-00951014F76F}" type="pres">
      <dgm:prSet presAssocID="{DAF92550-1D4F-42C3-A034-398AF82E641A}" presName="spaceRect" presStyleCnt="0"/>
      <dgm:spPr/>
    </dgm:pt>
    <dgm:pt modelId="{42FCF0BC-6711-4F45-8ADE-8594B89AA18C}" type="pres">
      <dgm:prSet presAssocID="{DAF92550-1D4F-42C3-A034-398AF82E641A}" presName="parTx" presStyleLbl="revTx" presStyleIdx="1" presStyleCnt="2">
        <dgm:presLayoutVars>
          <dgm:chMax val="0"/>
          <dgm:chPref val="0"/>
        </dgm:presLayoutVars>
      </dgm:prSet>
      <dgm:spPr/>
    </dgm:pt>
  </dgm:ptLst>
  <dgm:cxnLst>
    <dgm:cxn modelId="{56D2EA25-B981-474B-8FEB-A46E55E5724E}" type="presOf" srcId="{DAF92550-1D4F-42C3-A034-398AF82E641A}" destId="{42FCF0BC-6711-4F45-8ADE-8594B89AA18C}" srcOrd="0" destOrd="0" presId="urn:microsoft.com/office/officeart/2018/2/layout/IconVerticalSolidList"/>
    <dgm:cxn modelId="{A7FAD748-7413-4936-B321-D283B41B13C6}" srcId="{1DD95987-5B4F-465C-814B-4118E16701D6}" destId="{AC78672F-4617-4DFB-903A-A1CC4544B440}" srcOrd="0" destOrd="0" parTransId="{7E2EA270-026F-4D25-A351-311E0D4CFE9D}" sibTransId="{E5F07EC0-E18A-4814-9A4C-C81AE01CA89C}"/>
    <dgm:cxn modelId="{2EABE46C-7651-4DDD-8DEA-EB2EE9B998C0}" type="presOf" srcId="{AC78672F-4617-4DFB-903A-A1CC4544B440}" destId="{20E31324-C1B4-41BC-BFD4-8B51C2C89916}" srcOrd="0" destOrd="0" presId="urn:microsoft.com/office/officeart/2018/2/layout/IconVerticalSolidList"/>
    <dgm:cxn modelId="{3449BC8B-09CF-43FE-8874-D2D6F2219A71}" type="presOf" srcId="{1DD95987-5B4F-465C-814B-4118E16701D6}" destId="{FD903110-DBD2-4B6F-A33B-9BE93A516330}" srcOrd="0" destOrd="0" presId="urn:microsoft.com/office/officeart/2018/2/layout/IconVerticalSolidList"/>
    <dgm:cxn modelId="{09BB75C2-BADA-4B7E-833F-0705C5A4C642}" srcId="{1DD95987-5B4F-465C-814B-4118E16701D6}" destId="{DAF92550-1D4F-42C3-A034-398AF82E641A}" srcOrd="1" destOrd="0" parTransId="{11F4CF9F-2395-4EBA-B8B1-78EDF742E49B}" sibTransId="{B5644D2D-5DAF-4227-8B74-CACBD2AC6975}"/>
    <dgm:cxn modelId="{F6F91AB7-D1FC-4301-BA11-D104AC34F236}" type="presParOf" srcId="{FD903110-DBD2-4B6F-A33B-9BE93A516330}" destId="{77A9FC63-C743-45F4-8953-C2E0BF03509E}" srcOrd="0" destOrd="0" presId="urn:microsoft.com/office/officeart/2018/2/layout/IconVerticalSolidList"/>
    <dgm:cxn modelId="{E5A23524-9573-4B0E-B9B9-199BB5B68188}" type="presParOf" srcId="{77A9FC63-C743-45F4-8953-C2E0BF03509E}" destId="{44803087-C03A-44A3-A4F3-15FC0E600224}" srcOrd="0" destOrd="0" presId="urn:microsoft.com/office/officeart/2018/2/layout/IconVerticalSolidList"/>
    <dgm:cxn modelId="{D6128860-E647-4662-8F3F-B000A83174F0}" type="presParOf" srcId="{77A9FC63-C743-45F4-8953-C2E0BF03509E}" destId="{F9240ADB-1297-444A-8B09-8CFCCB284FAA}" srcOrd="1" destOrd="0" presId="urn:microsoft.com/office/officeart/2018/2/layout/IconVerticalSolidList"/>
    <dgm:cxn modelId="{48319488-219C-425B-A390-205EBC763F62}" type="presParOf" srcId="{77A9FC63-C743-45F4-8953-C2E0BF03509E}" destId="{4B6AABD6-D14B-4321-9A71-66B714F5DBD6}" srcOrd="2" destOrd="0" presId="urn:microsoft.com/office/officeart/2018/2/layout/IconVerticalSolidList"/>
    <dgm:cxn modelId="{499D16DC-D6FE-42ED-959E-1B2293FAC3ED}" type="presParOf" srcId="{77A9FC63-C743-45F4-8953-C2E0BF03509E}" destId="{20E31324-C1B4-41BC-BFD4-8B51C2C89916}" srcOrd="3" destOrd="0" presId="urn:microsoft.com/office/officeart/2018/2/layout/IconVerticalSolidList"/>
    <dgm:cxn modelId="{91F54B2D-9CF7-4D37-B3B8-2550A7488053}" type="presParOf" srcId="{FD903110-DBD2-4B6F-A33B-9BE93A516330}" destId="{1F4BD549-1ED3-46C2-BE2A-B26BB0FC4341}" srcOrd="1" destOrd="0" presId="urn:microsoft.com/office/officeart/2018/2/layout/IconVerticalSolidList"/>
    <dgm:cxn modelId="{7311F317-57A2-4248-B9C6-C511D54B3D57}" type="presParOf" srcId="{FD903110-DBD2-4B6F-A33B-9BE93A516330}" destId="{63BA52AF-ED4A-4062-BF7D-FB76D90176E4}" srcOrd="2" destOrd="0" presId="urn:microsoft.com/office/officeart/2018/2/layout/IconVerticalSolidList"/>
    <dgm:cxn modelId="{B434C8E5-DD4A-4CF2-888B-E7AAFEB76B6F}" type="presParOf" srcId="{63BA52AF-ED4A-4062-BF7D-FB76D90176E4}" destId="{265A69D8-67C0-438D-9D33-AC862224D79E}" srcOrd="0" destOrd="0" presId="urn:microsoft.com/office/officeart/2018/2/layout/IconVerticalSolidList"/>
    <dgm:cxn modelId="{15EA2739-2812-42BD-AD4D-959A359647C6}" type="presParOf" srcId="{63BA52AF-ED4A-4062-BF7D-FB76D90176E4}" destId="{15982DB1-1D4D-4328-A209-6000522C8F1C}" srcOrd="1" destOrd="0" presId="urn:microsoft.com/office/officeart/2018/2/layout/IconVerticalSolidList"/>
    <dgm:cxn modelId="{07B0EEF0-CC59-4ED5-868A-82A8D189A10A}" type="presParOf" srcId="{63BA52AF-ED4A-4062-BF7D-FB76D90176E4}" destId="{1AFB81DB-198B-40A3-9C8A-00951014F76F}" srcOrd="2" destOrd="0" presId="urn:microsoft.com/office/officeart/2018/2/layout/IconVerticalSolidList"/>
    <dgm:cxn modelId="{5E6C0887-F734-4B18-A3A4-0E77E4B0F130}" type="presParOf" srcId="{63BA52AF-ED4A-4062-BF7D-FB76D90176E4}" destId="{42FCF0BC-6711-4F45-8ADE-8594B89AA1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9CCC3-8EDC-4979-BD2B-AD0A53D5EBAF}">
      <dsp:nvSpPr>
        <dsp:cNvPr id="0" name=""/>
        <dsp:cNvSpPr/>
      </dsp:nvSpPr>
      <dsp:spPr>
        <a:xfrm>
          <a:off x="711447" y="1789"/>
          <a:ext cx="941449" cy="941449"/>
        </a:xfrm>
        <a:prstGeom prst="ellipse">
          <a:avLst/>
        </a:prstGeom>
        <a:solidFill>
          <a:schemeClr val="accent2">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E86276C-4664-43B6-A768-8A4C33B9480A}">
      <dsp:nvSpPr>
        <dsp:cNvPr id="0" name=""/>
        <dsp:cNvSpPr/>
      </dsp:nvSpPr>
      <dsp:spPr>
        <a:xfrm>
          <a:off x="912084" y="202426"/>
          <a:ext cx="540175" cy="540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E276D32-D7DD-4165-8BA9-C784960D4C30}">
      <dsp:nvSpPr>
        <dsp:cNvPr id="0" name=""/>
        <dsp:cNvSpPr/>
      </dsp:nvSpPr>
      <dsp:spPr>
        <a:xfrm>
          <a:off x="410492"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dirty="0"/>
            <a:t>View Upcoming Events </a:t>
          </a:r>
          <a:endParaRPr lang="en-US" sz="1500" kern="1200" dirty="0"/>
        </a:p>
      </dsp:txBody>
      <dsp:txXfrm>
        <a:off x="410492" y="1236477"/>
        <a:ext cx="1543359" cy="617343"/>
      </dsp:txXfrm>
    </dsp:sp>
    <dsp:sp modelId="{81AB29CE-20AC-4BA3-BE5B-56050790DA2E}">
      <dsp:nvSpPr>
        <dsp:cNvPr id="0" name=""/>
        <dsp:cNvSpPr/>
      </dsp:nvSpPr>
      <dsp:spPr>
        <a:xfrm>
          <a:off x="2524894" y="1789"/>
          <a:ext cx="941449" cy="941449"/>
        </a:xfrm>
        <a:prstGeom prst="ellipse">
          <a:avLst/>
        </a:prstGeom>
        <a:solidFill>
          <a:schemeClr val="accent3">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5232F41-34B7-4DE9-BCBB-0F645F69434D}">
      <dsp:nvSpPr>
        <dsp:cNvPr id="0" name=""/>
        <dsp:cNvSpPr/>
      </dsp:nvSpPr>
      <dsp:spPr>
        <a:xfrm>
          <a:off x="2725531" y="202426"/>
          <a:ext cx="540175" cy="540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95634A-B755-4FA9-903F-A3CAF64B78E0}">
      <dsp:nvSpPr>
        <dsp:cNvPr id="0" name=""/>
        <dsp:cNvSpPr/>
      </dsp:nvSpPr>
      <dsp:spPr>
        <a:xfrm>
          <a:off x="2223939"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a:t>Create Event </a:t>
          </a:r>
          <a:endParaRPr lang="en-US" sz="1500" kern="1200"/>
        </a:p>
      </dsp:txBody>
      <dsp:txXfrm>
        <a:off x="2223939" y="1236477"/>
        <a:ext cx="1543359" cy="617343"/>
      </dsp:txXfrm>
    </dsp:sp>
    <dsp:sp modelId="{19E809C5-678C-402C-BF3D-9BCD9A366D73}">
      <dsp:nvSpPr>
        <dsp:cNvPr id="0" name=""/>
        <dsp:cNvSpPr/>
      </dsp:nvSpPr>
      <dsp:spPr>
        <a:xfrm>
          <a:off x="4338341" y="1789"/>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93ED91C-6660-453A-8468-7A20CC295B23}">
      <dsp:nvSpPr>
        <dsp:cNvPr id="0" name=""/>
        <dsp:cNvSpPr/>
      </dsp:nvSpPr>
      <dsp:spPr>
        <a:xfrm>
          <a:off x="4538978" y="202426"/>
          <a:ext cx="540175" cy="540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1296B77-D075-41E5-9993-27276B954B1D}">
      <dsp:nvSpPr>
        <dsp:cNvPr id="0" name=""/>
        <dsp:cNvSpPr/>
      </dsp:nvSpPr>
      <dsp:spPr>
        <a:xfrm>
          <a:off x="4037386"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a:t>Set Alarm Preference </a:t>
          </a:r>
          <a:endParaRPr lang="en-US" sz="1500" kern="1200"/>
        </a:p>
      </dsp:txBody>
      <dsp:txXfrm>
        <a:off x="4037386" y="1236477"/>
        <a:ext cx="1543359" cy="617343"/>
      </dsp:txXfrm>
    </dsp:sp>
    <dsp:sp modelId="{FA07B237-BAD9-48E3-B864-1539B5485D1A}">
      <dsp:nvSpPr>
        <dsp:cNvPr id="0" name=""/>
        <dsp:cNvSpPr/>
      </dsp:nvSpPr>
      <dsp:spPr>
        <a:xfrm>
          <a:off x="6151789" y="1789"/>
          <a:ext cx="941449" cy="941449"/>
        </a:xfrm>
        <a:prstGeom prst="ellipse">
          <a:avLst/>
        </a:prstGeom>
        <a:solidFill>
          <a:schemeClr val="accent5">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BC91B96-DB9A-47F0-A01E-3D3B058AEAC7}">
      <dsp:nvSpPr>
        <dsp:cNvPr id="0" name=""/>
        <dsp:cNvSpPr/>
      </dsp:nvSpPr>
      <dsp:spPr>
        <a:xfrm>
          <a:off x="6352425" y="202426"/>
          <a:ext cx="540175" cy="5401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8FAE400-52F3-47A0-BC84-E02204845EA4}">
      <dsp:nvSpPr>
        <dsp:cNvPr id="0" name=""/>
        <dsp:cNvSpPr/>
      </dsp:nvSpPr>
      <dsp:spPr>
        <a:xfrm>
          <a:off x="5850834"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a:t>Search Event </a:t>
          </a:r>
          <a:endParaRPr lang="en-US" sz="1500" kern="1200"/>
        </a:p>
      </dsp:txBody>
      <dsp:txXfrm>
        <a:off x="5850834" y="1236477"/>
        <a:ext cx="1543359" cy="617343"/>
      </dsp:txXfrm>
    </dsp:sp>
    <dsp:sp modelId="{94B459FA-8F37-415A-92D0-07902B3E249B}">
      <dsp:nvSpPr>
        <dsp:cNvPr id="0" name=""/>
        <dsp:cNvSpPr/>
      </dsp:nvSpPr>
      <dsp:spPr>
        <a:xfrm>
          <a:off x="7965236" y="1789"/>
          <a:ext cx="941449" cy="941449"/>
        </a:xfrm>
        <a:prstGeom prst="ellipse">
          <a:avLst/>
        </a:prstGeom>
        <a:solidFill>
          <a:schemeClr val="accent6">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B5B39FF-9FE4-49A0-8359-50F7651622B2}">
      <dsp:nvSpPr>
        <dsp:cNvPr id="0" name=""/>
        <dsp:cNvSpPr/>
      </dsp:nvSpPr>
      <dsp:spPr>
        <a:xfrm>
          <a:off x="8191272" y="202426"/>
          <a:ext cx="540175" cy="5401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4DE578-8AA8-466A-9947-CE155F897624}">
      <dsp:nvSpPr>
        <dsp:cNvPr id="0" name=""/>
        <dsp:cNvSpPr/>
      </dsp:nvSpPr>
      <dsp:spPr>
        <a:xfrm>
          <a:off x="7664281"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a:t>Choose Language </a:t>
          </a:r>
          <a:endParaRPr lang="en-US" sz="1500" kern="1200"/>
        </a:p>
      </dsp:txBody>
      <dsp:txXfrm>
        <a:off x="7664281" y="1236477"/>
        <a:ext cx="1543359" cy="617343"/>
      </dsp:txXfrm>
    </dsp:sp>
    <dsp:sp modelId="{E4E10608-DA98-49F3-9A74-74EF91BB7C23}">
      <dsp:nvSpPr>
        <dsp:cNvPr id="0" name=""/>
        <dsp:cNvSpPr/>
      </dsp:nvSpPr>
      <dsp:spPr>
        <a:xfrm>
          <a:off x="3431618" y="2239660"/>
          <a:ext cx="941449" cy="941449"/>
        </a:xfrm>
        <a:prstGeom prst="ellipse">
          <a:avLst/>
        </a:prstGeom>
        <a:solidFill>
          <a:schemeClr val="accent2">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0741552-F9BA-4464-AC79-80F3D070A57B}">
      <dsp:nvSpPr>
        <dsp:cNvPr id="0" name=""/>
        <dsp:cNvSpPr/>
      </dsp:nvSpPr>
      <dsp:spPr>
        <a:xfrm>
          <a:off x="3632254" y="2440297"/>
          <a:ext cx="540175" cy="5401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8734648-46F0-4365-A7E3-4B1E8360E500}">
      <dsp:nvSpPr>
        <dsp:cNvPr id="0" name=""/>
        <dsp:cNvSpPr/>
      </dsp:nvSpPr>
      <dsp:spPr>
        <a:xfrm>
          <a:off x="3130663" y="3474348"/>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a:t>Email Setting </a:t>
          </a:r>
          <a:endParaRPr lang="en-US" sz="1500" kern="1200"/>
        </a:p>
      </dsp:txBody>
      <dsp:txXfrm>
        <a:off x="3130663" y="3474348"/>
        <a:ext cx="1543359" cy="617343"/>
      </dsp:txXfrm>
    </dsp:sp>
    <dsp:sp modelId="{5DDCCEC5-C9F7-423B-AD80-8F8440FC9CEE}">
      <dsp:nvSpPr>
        <dsp:cNvPr id="0" name=""/>
        <dsp:cNvSpPr/>
      </dsp:nvSpPr>
      <dsp:spPr>
        <a:xfrm>
          <a:off x="5245065" y="2239660"/>
          <a:ext cx="941449" cy="941449"/>
        </a:xfrm>
        <a:prstGeom prst="ellipse">
          <a:avLst/>
        </a:prstGeom>
        <a:solidFill>
          <a:schemeClr val="accent3">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EB53F4-6AF0-415E-8536-18CFCEFF3B92}">
      <dsp:nvSpPr>
        <dsp:cNvPr id="0" name=""/>
        <dsp:cNvSpPr/>
      </dsp:nvSpPr>
      <dsp:spPr>
        <a:xfrm>
          <a:off x="5445702" y="2440297"/>
          <a:ext cx="540175" cy="54017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BCD36B-A1FE-41D8-8616-64CE60300AAE}">
      <dsp:nvSpPr>
        <dsp:cNvPr id="0" name=""/>
        <dsp:cNvSpPr/>
      </dsp:nvSpPr>
      <dsp:spPr>
        <a:xfrm>
          <a:off x="4944110" y="3474348"/>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1" kern="1200"/>
            <a:t>Dark Mode </a:t>
          </a:r>
          <a:endParaRPr lang="en-US" sz="1500" kern="1200"/>
        </a:p>
      </dsp:txBody>
      <dsp:txXfrm>
        <a:off x="4944110" y="3474348"/>
        <a:ext cx="1543359" cy="61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F0FD5-1D99-40E5-ADC1-1384F9D67F3F}">
      <dsp:nvSpPr>
        <dsp:cNvPr id="0" name=""/>
        <dsp:cNvSpPr/>
      </dsp:nvSpPr>
      <dsp:spPr>
        <a:xfrm>
          <a:off x="0" y="1610"/>
          <a:ext cx="5878965"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76C18-9B6C-4D7B-8A01-1E7AE56F09D1}">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367F5C-E167-473A-AC84-4BA5F2A719FC}">
      <dsp:nvSpPr>
        <dsp:cNvPr id="0" name=""/>
        <dsp:cNvSpPr/>
      </dsp:nvSpPr>
      <dsp:spPr>
        <a:xfrm>
          <a:off x="792785" y="1610"/>
          <a:ext cx="5086179"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Free</a:t>
          </a:r>
        </a:p>
      </dsp:txBody>
      <dsp:txXfrm>
        <a:off x="792785" y="1610"/>
        <a:ext cx="5086179" cy="686394"/>
      </dsp:txXfrm>
    </dsp:sp>
    <dsp:sp modelId="{FC5B7F74-39D6-446F-B4E8-E55B768E2FE3}">
      <dsp:nvSpPr>
        <dsp:cNvPr id="0" name=""/>
        <dsp:cNvSpPr/>
      </dsp:nvSpPr>
      <dsp:spPr>
        <a:xfrm>
          <a:off x="0" y="859603"/>
          <a:ext cx="5878965"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8A4C4-6E19-4750-B765-D4A6CF446262}">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7D188D-B436-4154-9EF7-44433DA1032B}">
      <dsp:nvSpPr>
        <dsp:cNvPr id="0" name=""/>
        <dsp:cNvSpPr/>
      </dsp:nvSpPr>
      <dsp:spPr>
        <a:xfrm>
          <a:off x="792785" y="859603"/>
          <a:ext cx="5086179"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Don’t need Wi-Fi</a:t>
          </a:r>
        </a:p>
      </dsp:txBody>
      <dsp:txXfrm>
        <a:off x="792785" y="859603"/>
        <a:ext cx="5086179" cy="686394"/>
      </dsp:txXfrm>
    </dsp:sp>
    <dsp:sp modelId="{09ED9F98-70E8-4BF9-85FE-529A5C4EA6D2}">
      <dsp:nvSpPr>
        <dsp:cNvPr id="0" name=""/>
        <dsp:cNvSpPr/>
      </dsp:nvSpPr>
      <dsp:spPr>
        <a:xfrm>
          <a:off x="0" y="1717596"/>
          <a:ext cx="5878965"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0E515-B6E5-41A5-82BB-D5CEB6B3E23C}">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A96F51-E663-42AC-B4AD-AF220441DFD8}">
      <dsp:nvSpPr>
        <dsp:cNvPr id="0" name=""/>
        <dsp:cNvSpPr/>
      </dsp:nvSpPr>
      <dsp:spPr>
        <a:xfrm>
          <a:off x="792785" y="1717596"/>
          <a:ext cx="5086179"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Simple operation</a:t>
          </a:r>
        </a:p>
      </dsp:txBody>
      <dsp:txXfrm>
        <a:off x="792785" y="1717596"/>
        <a:ext cx="5086179" cy="686394"/>
      </dsp:txXfrm>
    </dsp:sp>
    <dsp:sp modelId="{125D89D8-5F80-4C31-9484-543B180432FA}">
      <dsp:nvSpPr>
        <dsp:cNvPr id="0" name=""/>
        <dsp:cNvSpPr/>
      </dsp:nvSpPr>
      <dsp:spPr>
        <a:xfrm>
          <a:off x="0" y="2575589"/>
          <a:ext cx="5878965"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38C34-8415-49FD-BBD7-C971D1D073D2}">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F4E73-16D5-4B1D-B5BC-9F8B416579A9}">
      <dsp:nvSpPr>
        <dsp:cNvPr id="0" name=""/>
        <dsp:cNvSpPr/>
      </dsp:nvSpPr>
      <dsp:spPr>
        <a:xfrm>
          <a:off x="792785" y="2575589"/>
          <a:ext cx="5086179"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No advertisement</a:t>
          </a:r>
        </a:p>
      </dsp:txBody>
      <dsp:txXfrm>
        <a:off x="792785" y="2575589"/>
        <a:ext cx="5086179" cy="686394"/>
      </dsp:txXfrm>
    </dsp:sp>
    <dsp:sp modelId="{860EADB5-F0A5-46EC-AD28-13DB58580897}">
      <dsp:nvSpPr>
        <dsp:cNvPr id="0" name=""/>
        <dsp:cNvSpPr/>
      </dsp:nvSpPr>
      <dsp:spPr>
        <a:xfrm>
          <a:off x="0" y="3433582"/>
          <a:ext cx="5878965"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9FC4E-6379-4DDE-A76C-AF0E613B83F1}">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1861B9-CA48-4597-9960-D86E69895573}">
      <dsp:nvSpPr>
        <dsp:cNvPr id="0" name=""/>
        <dsp:cNvSpPr/>
      </dsp:nvSpPr>
      <dsp:spPr>
        <a:xfrm>
          <a:off x="792785" y="3433582"/>
          <a:ext cx="5086179"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Low delay</a:t>
          </a:r>
        </a:p>
      </dsp:txBody>
      <dsp:txXfrm>
        <a:off x="792785" y="3433582"/>
        <a:ext cx="5086179" cy="686394"/>
      </dsp:txXfrm>
    </dsp:sp>
    <dsp:sp modelId="{9AE5B0B4-3503-4731-B57A-A9193D464B9A}">
      <dsp:nvSpPr>
        <dsp:cNvPr id="0" name=""/>
        <dsp:cNvSpPr/>
      </dsp:nvSpPr>
      <dsp:spPr>
        <a:xfrm>
          <a:off x="0" y="4291575"/>
          <a:ext cx="5878965"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6D70A-CB50-48C3-880B-395DB9B76078}">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8C4179-EE84-4FCC-81D8-8829B216627F}">
      <dsp:nvSpPr>
        <dsp:cNvPr id="0" name=""/>
        <dsp:cNvSpPr/>
      </dsp:nvSpPr>
      <dsp:spPr>
        <a:xfrm>
          <a:off x="792785" y="4291575"/>
          <a:ext cx="5086179"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Less power consumption</a:t>
          </a:r>
        </a:p>
      </dsp:txBody>
      <dsp:txXfrm>
        <a:off x="792785" y="4291575"/>
        <a:ext cx="5086179" cy="686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70752-8724-432B-9977-78E4DE147F52}">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A7B51-2A25-4968-A913-8DE2875B81BD}">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1391F9-3A3F-45C1-8AE6-586A17AB97CA}">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Delete all with one click,</a:t>
          </a:r>
        </a:p>
      </dsp:txBody>
      <dsp:txXfrm>
        <a:off x="1209819" y="2066"/>
        <a:ext cx="5418984" cy="1047462"/>
      </dsp:txXfrm>
    </dsp:sp>
    <dsp:sp modelId="{BEC6BF02-3D1D-48B2-AC43-873B6C0DAB74}">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F116C-94F4-4B3C-93A3-252C62B1A33B}">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A6FE58-8E82-4DCE-986A-BFC0753F930B}">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Drag pages to refresh</a:t>
          </a:r>
        </a:p>
      </dsp:txBody>
      <dsp:txXfrm>
        <a:off x="1209819" y="1311395"/>
        <a:ext cx="5418984" cy="1047462"/>
      </dsp:txXfrm>
    </dsp:sp>
    <dsp:sp modelId="{3C7A1A88-AE43-4ACD-8947-C321BE81CEEB}">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8C9F4-AD98-4091-AB9E-0F4821D37CE0}">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997036-76C7-41EA-92C7-5C3C31D9DEDA}">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simply check before creation. For example, if the end date is earlier than the start date, an error will be reported</a:t>
          </a:r>
        </a:p>
      </dsp:txBody>
      <dsp:txXfrm>
        <a:off x="1209819" y="2620723"/>
        <a:ext cx="5418984" cy="1047462"/>
      </dsp:txXfrm>
    </dsp:sp>
    <dsp:sp modelId="{DC77BE32-F1DF-4884-92E1-3CFC13D50A13}">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DA186-39C6-4222-8349-53EEC4C26164}">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D23650-4D1A-44C3-BA08-897BC68E1A32}">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a:t>Sort events by time</a:t>
          </a:r>
        </a:p>
      </dsp:txBody>
      <dsp:txXfrm>
        <a:off x="1209819" y="3930051"/>
        <a:ext cx="5418984"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03087-C03A-44A3-A4F3-15FC0E600224}">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40ADB-1297-444A-8B09-8CFCCB284FAA}">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E31324-C1B4-41BC-BFD4-8B51C2C89916}">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Provide user guide</a:t>
          </a:r>
          <a:endParaRPr lang="en-US" sz="2500" kern="1200"/>
        </a:p>
      </dsp:txBody>
      <dsp:txXfrm>
        <a:off x="1725424" y="809181"/>
        <a:ext cx="4903379" cy="1493874"/>
      </dsp:txXfrm>
    </dsp:sp>
    <dsp:sp modelId="{265A69D8-67C0-438D-9D33-AC862224D79E}">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82DB1-1D4D-4328-A209-6000522C8F1C}">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FCF0BC-6711-4F45-8ADE-8594B89AA18C}">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Provide update</a:t>
          </a:r>
          <a:endParaRPr lang="en-US" sz="2500" kern="1200" dirty="0"/>
        </a:p>
      </dsp:txBody>
      <dsp:txXfrm>
        <a:off x="1725424" y="2676524"/>
        <a:ext cx="4903379" cy="149387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8/1/2020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974507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2572655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73148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9086102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3215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7987022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8/1/2020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51932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8/1/2020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62426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8/1/2020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775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8/1/2020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60727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8/1/2020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58272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8/1/2020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20909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8/1/2020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6607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8/1/2020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082975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8/1/2020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594032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8/1/2020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27359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8/1/2020</a:t>
            </a:fld>
            <a:endParaRPr lang="en-US" b="1"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11875746"/>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4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Shape 6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64DBAB-A0C4-4F67-9F96-8BC4867B812E}"/>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br>
              <a:rPr lang="en-US" sz="3600" dirty="0">
                <a:solidFill>
                  <a:srgbClr val="FFFFFF"/>
                </a:solidFill>
              </a:rPr>
            </a:br>
            <a:br>
              <a:rPr lang="en-US" sz="3600" dirty="0">
                <a:solidFill>
                  <a:srgbClr val="FFFFFF"/>
                </a:solidFill>
              </a:rPr>
            </a:br>
            <a:r>
              <a:rPr lang="en-US" sz="3600" dirty="0">
                <a:solidFill>
                  <a:srgbClr val="FFFFFF"/>
                </a:solidFill>
              </a:rPr>
              <a:t> </a:t>
            </a:r>
            <a:r>
              <a:rPr lang="en-US" sz="3600" b="1" dirty="0">
                <a:solidFill>
                  <a:srgbClr val="FFFFFF"/>
                </a:solidFill>
              </a:rPr>
              <a:t>Portable Calendar </a:t>
            </a:r>
            <a:endParaRPr lang="en-US" sz="3600" dirty="0">
              <a:solidFill>
                <a:srgbClr val="FFFFFF"/>
              </a:solidFill>
            </a:endParaRPr>
          </a:p>
        </p:txBody>
      </p:sp>
      <p:pic>
        <p:nvPicPr>
          <p:cNvPr id="15" name="Graphic 6" descr="Monthly calendar">
            <a:extLst>
              <a:ext uri="{FF2B5EF4-FFF2-40B4-BE49-F238E27FC236}">
                <a16:creationId xmlns:a16="http://schemas.microsoft.com/office/drawing/2014/main" id="{D7F78A49-FEE5-48A1-AC87-BBCB9CD10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Subtitle 2">
            <a:extLst>
              <a:ext uri="{FF2B5EF4-FFF2-40B4-BE49-F238E27FC236}">
                <a16:creationId xmlns:a16="http://schemas.microsoft.com/office/drawing/2014/main" id="{BBC81096-89E6-452A-9E60-3F3A7DA86201}"/>
              </a:ext>
            </a:extLst>
          </p:cNvPr>
          <p:cNvSpPr>
            <a:spLocks noGrp="1"/>
          </p:cNvSpPr>
          <p:nvPr>
            <p:ph type="subTitle" idx="1"/>
          </p:nvPr>
        </p:nvSpPr>
        <p:spPr>
          <a:xfrm>
            <a:off x="10201273" y="3058154"/>
            <a:ext cx="4512988" cy="3317938"/>
          </a:xfrm>
        </p:spPr>
        <p:txBody>
          <a:bodyPr vert="horz" lIns="91440" tIns="45720" rIns="91440" bIns="45720" rtlCol="0" anchor="t">
            <a:normAutofit/>
          </a:bodyPr>
          <a:lstStyle/>
          <a:p>
            <a:pPr algn="l">
              <a:lnSpc>
                <a:spcPct val="90000"/>
              </a:lnSpc>
              <a:buFont typeface="Wingdings 3" charset="2"/>
              <a:buChar char=""/>
            </a:pPr>
            <a:endParaRPr lang="en-US" sz="1100" dirty="0">
              <a:solidFill>
                <a:srgbClr val="FFFFFF"/>
              </a:solidFill>
            </a:endParaRPr>
          </a:p>
          <a:p>
            <a:pPr algn="l">
              <a:lnSpc>
                <a:spcPct val="90000"/>
              </a:lnSpc>
              <a:buFont typeface="Wingdings 3" charset="2"/>
              <a:buChar char=""/>
            </a:pPr>
            <a:endParaRPr lang="en-US" sz="1100" dirty="0">
              <a:solidFill>
                <a:srgbClr val="FFFFFF"/>
              </a:solidFill>
            </a:endParaRPr>
          </a:p>
          <a:p>
            <a:pPr algn="l">
              <a:lnSpc>
                <a:spcPct val="90000"/>
              </a:lnSpc>
              <a:buFont typeface="Wingdings 3" charset="2"/>
              <a:buChar char=""/>
            </a:pPr>
            <a:r>
              <a:rPr lang="en-US" sz="1100" dirty="0">
                <a:solidFill>
                  <a:srgbClr val="FFFFFF"/>
                </a:solidFill>
              </a:rPr>
              <a:t> Hongshan Shang</a:t>
            </a:r>
          </a:p>
          <a:p>
            <a:pPr algn="l">
              <a:lnSpc>
                <a:spcPct val="90000"/>
              </a:lnSpc>
              <a:buFont typeface="Wingdings 3" charset="2"/>
              <a:buChar char=""/>
            </a:pPr>
            <a:r>
              <a:rPr lang="en-US" sz="1100" dirty="0" err="1">
                <a:solidFill>
                  <a:srgbClr val="FFFFFF"/>
                </a:solidFill>
              </a:rPr>
              <a:t>Ziyan</a:t>
            </a:r>
            <a:r>
              <a:rPr lang="en-US" sz="1100" dirty="0">
                <a:solidFill>
                  <a:srgbClr val="FFFFFF"/>
                </a:solidFill>
              </a:rPr>
              <a:t> Yang</a:t>
            </a:r>
          </a:p>
          <a:p>
            <a:pPr algn="l">
              <a:lnSpc>
                <a:spcPct val="90000"/>
              </a:lnSpc>
              <a:buFont typeface="Wingdings 3" charset="2"/>
              <a:buChar char=""/>
            </a:pPr>
            <a:r>
              <a:rPr lang="en-US" sz="1100" dirty="0" err="1">
                <a:solidFill>
                  <a:srgbClr val="FFFFFF"/>
                </a:solidFill>
              </a:rPr>
              <a:t>Shuangqian</a:t>
            </a:r>
            <a:r>
              <a:rPr lang="en-US" sz="1100" dirty="0">
                <a:solidFill>
                  <a:srgbClr val="FFFFFF"/>
                </a:solidFill>
              </a:rPr>
              <a:t> Lu</a:t>
            </a:r>
          </a:p>
          <a:p>
            <a:pPr algn="l">
              <a:lnSpc>
                <a:spcPct val="90000"/>
              </a:lnSpc>
              <a:buFont typeface="Wingdings 3" charset="2"/>
              <a:buChar char=""/>
            </a:pPr>
            <a:r>
              <a:rPr lang="en-US" sz="1100" dirty="0" err="1">
                <a:solidFill>
                  <a:srgbClr val="FFFFFF"/>
                </a:solidFill>
              </a:rPr>
              <a:t>Dekai</a:t>
            </a:r>
            <a:r>
              <a:rPr lang="en-US" sz="1100" dirty="0">
                <a:solidFill>
                  <a:srgbClr val="FFFFFF"/>
                </a:solidFill>
              </a:rPr>
              <a:t> Meng</a:t>
            </a:r>
          </a:p>
          <a:p>
            <a:pPr algn="l">
              <a:lnSpc>
                <a:spcPct val="90000"/>
              </a:lnSpc>
              <a:buFont typeface="Wingdings 3" charset="2"/>
              <a:buChar char=""/>
            </a:pPr>
            <a:r>
              <a:rPr lang="en-US" sz="1100" dirty="0" err="1">
                <a:solidFill>
                  <a:srgbClr val="FFFFFF"/>
                </a:solidFill>
              </a:rPr>
              <a:t>Zhuoran</a:t>
            </a:r>
            <a:r>
              <a:rPr lang="en-US" sz="1100" dirty="0">
                <a:solidFill>
                  <a:srgbClr val="FFFFFF"/>
                </a:solidFill>
              </a:rPr>
              <a:t> Yang</a:t>
            </a:r>
          </a:p>
          <a:p>
            <a:pPr algn="l">
              <a:lnSpc>
                <a:spcPct val="90000"/>
              </a:lnSpc>
              <a:buFont typeface="Wingdings 3" charset="2"/>
              <a:buChar char=""/>
            </a:pPr>
            <a:r>
              <a:rPr lang="en-US" sz="1100" dirty="0">
                <a:solidFill>
                  <a:srgbClr val="FFFFFF"/>
                </a:solidFill>
              </a:rPr>
              <a:t>Cong Qi</a:t>
            </a:r>
          </a:p>
          <a:p>
            <a:pPr algn="l">
              <a:lnSpc>
                <a:spcPct val="90000"/>
              </a:lnSpc>
              <a:buFont typeface="Wingdings 3" charset="2"/>
              <a:buChar char=""/>
            </a:pPr>
            <a:r>
              <a:rPr lang="en-US" sz="1100" dirty="0" err="1">
                <a:solidFill>
                  <a:srgbClr val="FFFFFF"/>
                </a:solidFill>
              </a:rPr>
              <a:t>Haopeng</a:t>
            </a:r>
            <a:r>
              <a:rPr lang="en-US" sz="1100" dirty="0">
                <a:solidFill>
                  <a:srgbClr val="FFFFFF"/>
                </a:solidFill>
              </a:rPr>
              <a:t> </a:t>
            </a:r>
            <a:r>
              <a:rPr lang="en-US" sz="1100" dirty="0" err="1">
                <a:solidFill>
                  <a:srgbClr val="FFFFFF"/>
                </a:solidFill>
              </a:rPr>
              <a:t>zhu</a:t>
            </a:r>
            <a:endParaRPr lang="en-US" sz="1100" dirty="0">
              <a:solidFill>
                <a:srgbClr val="FFFFFF"/>
              </a:solidFill>
            </a:endParaRPr>
          </a:p>
          <a:p>
            <a:pPr algn="l">
              <a:lnSpc>
                <a:spcPct val="90000"/>
              </a:lnSpc>
              <a:buFont typeface="Wingdings 3" charset="2"/>
              <a:buChar char=""/>
            </a:pPr>
            <a:r>
              <a:rPr lang="en-US" sz="1100" dirty="0" err="1">
                <a:solidFill>
                  <a:srgbClr val="FFFFFF"/>
                </a:solidFill>
              </a:rPr>
              <a:t>Yurong</a:t>
            </a:r>
            <a:r>
              <a:rPr lang="en-US" sz="1100" dirty="0">
                <a:solidFill>
                  <a:srgbClr val="FFFFFF"/>
                </a:solidFill>
              </a:rPr>
              <a:t> Jia</a:t>
            </a:r>
          </a:p>
          <a:p>
            <a:pPr algn="l">
              <a:lnSpc>
                <a:spcPct val="90000"/>
              </a:lnSpc>
              <a:buFont typeface="Wingdings 3" charset="2"/>
              <a:buChar char=""/>
            </a:pPr>
            <a:r>
              <a:rPr lang="en-US" sz="1100" dirty="0" err="1">
                <a:solidFill>
                  <a:srgbClr val="FFFFFF"/>
                </a:solidFill>
              </a:rPr>
              <a:t>Yulin</a:t>
            </a:r>
            <a:r>
              <a:rPr lang="en-US" sz="1100" dirty="0">
                <a:solidFill>
                  <a:srgbClr val="FFFFFF"/>
                </a:solidFill>
              </a:rPr>
              <a:t> </a:t>
            </a:r>
            <a:r>
              <a:rPr lang="en-US" sz="1100" dirty="0" err="1">
                <a:solidFill>
                  <a:srgbClr val="FFFFFF"/>
                </a:solidFill>
              </a:rPr>
              <a:t>Xue</a:t>
            </a:r>
            <a:endParaRPr lang="en-US" sz="1100" dirty="0">
              <a:solidFill>
                <a:srgbClr val="FFFFFF"/>
              </a:solidFill>
            </a:endParaRPr>
          </a:p>
        </p:txBody>
      </p:sp>
    </p:spTree>
    <p:extLst>
      <p:ext uri="{BB962C8B-B14F-4D97-AF65-F5344CB8AC3E}">
        <p14:creationId xmlns:p14="http://schemas.microsoft.com/office/powerpoint/2010/main" val="141149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9" name="Picture 8">
            <a:extLst>
              <a:ext uri="{FF2B5EF4-FFF2-40B4-BE49-F238E27FC236}">
                <a16:creationId xmlns:a16="http://schemas.microsoft.com/office/drawing/2014/main" id="{339CF671-627F-421C-B438-BCEAFF39AA96}"/>
              </a:ext>
            </a:extLst>
          </p:cNvPr>
          <p:cNvPicPr>
            <a:picLocks noChangeAspect="1"/>
          </p:cNvPicPr>
          <p:nvPr/>
        </p:nvPicPr>
        <p:blipFill>
          <a:blip r:embed="rId2"/>
          <a:stretch>
            <a:fillRect/>
          </a:stretch>
        </p:blipFill>
        <p:spPr>
          <a:xfrm>
            <a:off x="7303246" y="908661"/>
            <a:ext cx="2686050" cy="5500688"/>
          </a:xfrm>
          <a:prstGeom prst="rect">
            <a:avLst/>
          </a:prstGeom>
        </p:spPr>
      </p:pic>
      <p:pic>
        <p:nvPicPr>
          <p:cNvPr id="20" name="Picture 19">
            <a:extLst>
              <a:ext uri="{FF2B5EF4-FFF2-40B4-BE49-F238E27FC236}">
                <a16:creationId xmlns:a16="http://schemas.microsoft.com/office/drawing/2014/main" id="{ACC50169-EAE8-417C-BFEF-8B98D244B6D3}"/>
              </a:ext>
            </a:extLst>
          </p:cNvPr>
          <p:cNvPicPr>
            <a:picLocks noChangeAspect="1"/>
          </p:cNvPicPr>
          <p:nvPr/>
        </p:nvPicPr>
        <p:blipFill>
          <a:blip r:embed="rId3"/>
          <a:stretch>
            <a:fillRect/>
          </a:stretch>
        </p:blipFill>
        <p:spPr>
          <a:xfrm>
            <a:off x="1015613" y="908661"/>
            <a:ext cx="2628900" cy="5486400"/>
          </a:xfrm>
          <a:prstGeom prst="rect">
            <a:avLst/>
          </a:prstGeom>
        </p:spPr>
      </p:pic>
      <p:sp>
        <p:nvSpPr>
          <p:cNvPr id="21" name="Title 1">
            <a:extLst>
              <a:ext uri="{FF2B5EF4-FFF2-40B4-BE49-F238E27FC236}">
                <a16:creationId xmlns:a16="http://schemas.microsoft.com/office/drawing/2014/main" id="{C9E16EF7-BDE5-46E1-A9B2-B5B2DD578CA7}"/>
              </a:ext>
            </a:extLst>
          </p:cNvPr>
          <p:cNvSpPr>
            <a:spLocks noGrp="1"/>
          </p:cNvSpPr>
          <p:nvPr>
            <p:ph type="title"/>
          </p:nvPr>
        </p:nvSpPr>
        <p:spPr>
          <a:xfrm>
            <a:off x="4780554" y="-87084"/>
            <a:ext cx="4203045" cy="1375608"/>
          </a:xfrm>
        </p:spPr>
        <p:txBody>
          <a:bodyPr anchor="ctr">
            <a:normAutofit/>
          </a:bodyPr>
          <a:lstStyle/>
          <a:p>
            <a:r>
              <a:rPr lang="en-US" dirty="0">
                <a:solidFill>
                  <a:schemeClr val="accent2"/>
                </a:solidFill>
              </a:rPr>
              <a:t>Set alarm</a:t>
            </a:r>
          </a:p>
        </p:txBody>
      </p:sp>
    </p:spTree>
    <p:extLst>
      <p:ext uri="{BB962C8B-B14F-4D97-AF65-F5344CB8AC3E}">
        <p14:creationId xmlns:p14="http://schemas.microsoft.com/office/powerpoint/2010/main" val="229693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altLang="zh-CN" sz="4400"/>
              <a:t>Convenient tools</a:t>
            </a:r>
            <a:br>
              <a:rPr lang="en-US" altLang="zh-CN" sz="4400"/>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12FC2988-E4AF-4D8B-A05F-3ABB93EC8EDB}"/>
              </a:ext>
            </a:extLst>
          </p:cNvPr>
          <p:cNvGraphicFramePr/>
          <p:nvPr>
            <p:extLst>
              <p:ext uri="{D42A27DB-BD31-4B8C-83A1-F6EECF244321}">
                <p14:modId xmlns:p14="http://schemas.microsoft.com/office/powerpoint/2010/main" val="381710715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75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altLang="zh-CN" sz="4400"/>
              <a:t>Our Services</a:t>
            </a:r>
            <a:br>
              <a:rPr lang="en-US" altLang="zh-CN" sz="4400"/>
            </a:br>
            <a:endParaRPr lang="en-US" sz="4400"/>
          </a:p>
        </p:txBody>
      </p:sp>
      <p:grpSp>
        <p:nvGrpSpPr>
          <p:cNvPr id="25"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extBox 2">
            <a:extLst>
              <a:ext uri="{FF2B5EF4-FFF2-40B4-BE49-F238E27FC236}">
                <a16:creationId xmlns:a16="http://schemas.microsoft.com/office/drawing/2014/main" id="{471DBC8F-CCA4-4B9E-83C5-3FF77BE72877}"/>
              </a:ext>
            </a:extLst>
          </p:cNvPr>
          <p:cNvGraphicFramePr/>
          <p:nvPr>
            <p:extLst>
              <p:ext uri="{D42A27DB-BD31-4B8C-83A1-F6EECF244321}">
                <p14:modId xmlns:p14="http://schemas.microsoft.com/office/powerpoint/2010/main" val="3830274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24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3" name="Straight Connector 6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6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4" name="Rectangle 73">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7" name="Straight Connector 76">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AA138385-56DA-41C1-8365-08A08A986381}"/>
              </a:ext>
            </a:extLst>
          </p:cNvPr>
          <p:cNvSpPr>
            <a:spLocks noGrp="1"/>
          </p:cNvSpPr>
          <p:nvPr>
            <p:ph type="title"/>
          </p:nvPr>
        </p:nvSpPr>
        <p:spPr>
          <a:xfrm>
            <a:off x="150300" y="2120847"/>
            <a:ext cx="7766936" cy="1646302"/>
          </a:xfrm>
        </p:spPr>
        <p:txBody>
          <a:bodyPr vert="horz" lIns="91440" tIns="45720" rIns="91440" bIns="45720" rtlCol="0" anchor="b">
            <a:normAutofit/>
          </a:bodyPr>
          <a:lstStyle/>
          <a:p>
            <a:pPr algn="r"/>
            <a:r>
              <a:rPr lang="en-US" sz="5400" dirty="0"/>
              <a:t>Thanks</a:t>
            </a:r>
          </a:p>
        </p:txBody>
      </p:sp>
      <p:pic>
        <p:nvPicPr>
          <p:cNvPr id="2" name="Graphic 1" descr="Smiling Face with No Fill">
            <a:extLst>
              <a:ext uri="{FF2B5EF4-FFF2-40B4-BE49-F238E27FC236}">
                <a16:creationId xmlns:a16="http://schemas.microsoft.com/office/drawing/2014/main" id="{80414C40-2FA6-49E6-A02F-DEC0AA7D7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788" y="1672387"/>
            <a:ext cx="3280613" cy="3280613"/>
          </a:xfrm>
          <a:prstGeom prst="rect">
            <a:avLst/>
          </a:prstGeom>
        </p:spPr>
      </p:pic>
    </p:spTree>
    <p:extLst>
      <p:ext uri="{BB962C8B-B14F-4D97-AF65-F5344CB8AC3E}">
        <p14:creationId xmlns:p14="http://schemas.microsoft.com/office/powerpoint/2010/main" val="26966901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8302-9095-41D6-9A0B-508072F57A28}"/>
              </a:ext>
            </a:extLst>
          </p:cNvPr>
          <p:cNvSpPr>
            <a:spLocks noGrp="1"/>
          </p:cNvSpPr>
          <p:nvPr>
            <p:ph type="title"/>
          </p:nvPr>
        </p:nvSpPr>
        <p:spPr/>
        <p:txBody>
          <a:bodyPr/>
          <a:lstStyle/>
          <a:p>
            <a:r>
              <a:rPr lang="en-US" i="1" dirty="0"/>
              <a:t>Purpose </a:t>
            </a:r>
            <a:endParaRPr lang="en-US" dirty="0"/>
          </a:p>
        </p:txBody>
      </p:sp>
      <p:sp>
        <p:nvSpPr>
          <p:cNvPr id="3" name="Content Placeholder 2">
            <a:extLst>
              <a:ext uri="{FF2B5EF4-FFF2-40B4-BE49-F238E27FC236}">
                <a16:creationId xmlns:a16="http://schemas.microsoft.com/office/drawing/2014/main" id="{06625D6C-6E96-41EB-B2B0-765FEFF16A34}"/>
              </a:ext>
            </a:extLst>
          </p:cNvPr>
          <p:cNvSpPr>
            <a:spLocks noGrp="1"/>
          </p:cNvSpPr>
          <p:nvPr>
            <p:ph idx="1"/>
          </p:nvPr>
        </p:nvSpPr>
        <p:spPr/>
        <p:txBody>
          <a:bodyPr/>
          <a:lstStyle/>
          <a:p>
            <a:r>
              <a:rPr lang="en-US" dirty="0"/>
              <a:t>Nowadays, with the rapid development of technology, digital products are becoming more popular all over the world. People often worry about forgetting the business events or appointments because of busy work. It is no longer a rarity for owning a personalized digital calendar. ‘portable-calendar’ application is a kind of mobile application that facilitates users to plan their daily schedule and keep track of their reminders. The user can set a reminder period and time by creating a schedule or task, and this application will remind you. The ‘portable-</a:t>
            </a:r>
            <a:r>
              <a:rPr lang="en-US" dirty="0" err="1"/>
              <a:t>calender</a:t>
            </a:r>
            <a:r>
              <a:rPr lang="en-US" dirty="0"/>
              <a:t>’ support set up a regular shutdown and alarm clock for the mobile phone. What is more, that also supports multiple cycles, times, cycles reminders for schedules and tasks. </a:t>
            </a:r>
          </a:p>
        </p:txBody>
      </p:sp>
    </p:spTree>
    <p:extLst>
      <p:ext uri="{BB962C8B-B14F-4D97-AF65-F5344CB8AC3E}">
        <p14:creationId xmlns:p14="http://schemas.microsoft.com/office/powerpoint/2010/main" val="40771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5">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1043950" y="1179151"/>
            <a:ext cx="3300646" cy="4463889"/>
          </a:xfrm>
        </p:spPr>
        <p:txBody>
          <a:bodyPr vert="horz" lIns="91440" tIns="45720" rIns="91440" bIns="45720" rtlCol="0" anchor="ctr">
            <a:normAutofit/>
          </a:bodyPr>
          <a:lstStyle/>
          <a:p>
            <a:r>
              <a:rPr lang="en-US" altLang="zh-CN"/>
              <a:t>Introduction</a:t>
            </a:r>
            <a:br>
              <a:rPr lang="en-US" altLang="zh-CN"/>
            </a:br>
            <a:endParaRPr lang="en-US"/>
          </a:p>
        </p:txBody>
      </p:sp>
      <p:sp>
        <p:nvSpPr>
          <p:cNvPr id="38" name="Isosceles Triangle 37">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0" name="Straight Connector 39">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401D2A2-7A31-44A1-A2C1-5A29139B264E}"/>
              </a:ext>
            </a:extLst>
          </p:cNvPr>
          <p:cNvSpPr txBox="1"/>
          <p:nvPr/>
        </p:nvSpPr>
        <p:spPr>
          <a:xfrm>
            <a:off x="4978918" y="1109145"/>
            <a:ext cx="6341016" cy="46039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This application not only provides intimate viewing of upcoming events but also has many practical tools such as memo scheduling activities, creating events, searching events and setting alarm. Helping people have a clear plan for a busy life.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Portable calendar is a mobile application that users can use to prepare their daily events and set the notifications to remain users of some important events. What is more, they also can use the application to search for some important events. This application will have </a:t>
            </a:r>
            <a:r>
              <a:rPr lang="en-US" dirty="0" err="1">
                <a:solidFill>
                  <a:schemeClr val="tx1">
                    <a:lumMod val="75000"/>
                    <a:lumOff val="25000"/>
                  </a:schemeClr>
                </a:solidFill>
              </a:rPr>
              <a:t>Ios</a:t>
            </a:r>
            <a:r>
              <a:rPr lang="en-US" dirty="0">
                <a:solidFill>
                  <a:schemeClr val="tx1">
                    <a:lumMod val="75000"/>
                    <a:lumOff val="25000"/>
                  </a:schemeClr>
                </a:solidFill>
              </a:rPr>
              <a:t> and Android version.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
        <p:nvSpPr>
          <p:cNvPr id="42" name="Isosceles Triangle 41">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7185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5E95B-2760-4A83-8DEA-D942A1740B29}"/>
              </a:ext>
            </a:extLst>
          </p:cNvPr>
          <p:cNvSpPr>
            <a:spLocks noGrp="1"/>
          </p:cNvSpPr>
          <p:nvPr>
            <p:ph type="title"/>
          </p:nvPr>
        </p:nvSpPr>
        <p:spPr>
          <a:xfrm>
            <a:off x="1286933" y="609600"/>
            <a:ext cx="10197494" cy="1099457"/>
          </a:xfrm>
        </p:spPr>
        <p:txBody>
          <a:bodyPr>
            <a:normAutofit/>
          </a:bodyPr>
          <a:lstStyle/>
          <a:p>
            <a:r>
              <a:rPr lang="en-US" i="1"/>
              <a:t>Function</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478958C-7154-4023-AFE7-EC37BF689B23}"/>
              </a:ext>
            </a:extLst>
          </p:cNvPr>
          <p:cNvGraphicFramePr>
            <a:graphicFrameLocks noGrp="1"/>
          </p:cNvGraphicFramePr>
          <p:nvPr>
            <p:ph idx="1"/>
            <p:extLst>
              <p:ext uri="{D42A27DB-BD31-4B8C-83A1-F6EECF244321}">
                <p14:modId xmlns:p14="http://schemas.microsoft.com/office/powerpoint/2010/main" val="355840279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62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6" name="Group 145">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7" name="Straight Connector 146">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Isosceles Triangle 154">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Graphicaal User Interface - iPhone 6 Home Screen | Health app ...">
            <a:extLst>
              <a:ext uri="{FF2B5EF4-FFF2-40B4-BE49-F238E27FC236}">
                <a16:creationId xmlns:a16="http://schemas.microsoft.com/office/drawing/2014/main" id="{900AA447-7BCB-4C54-A399-9228CB11D3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77" r="8877" b="3140"/>
          <a:stretch/>
        </p:blipFill>
        <p:spPr bwMode="auto">
          <a:xfrm>
            <a:off x="4558153" y="12197"/>
            <a:ext cx="7917836" cy="6854270"/>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529669" y="-247588"/>
            <a:ext cx="5545320" cy="3375416"/>
          </a:xfrm>
        </p:spPr>
        <p:txBody>
          <a:bodyPr vert="horz" lIns="91440" tIns="45720" rIns="91440" bIns="45720" rtlCol="0" anchor="b">
            <a:normAutofit/>
          </a:bodyPr>
          <a:lstStyle/>
          <a:p>
            <a:pPr algn="r"/>
            <a:r>
              <a:rPr lang="en-US" altLang="zh-CN" sz="4800" dirty="0"/>
              <a:t>The Best Calendar Anywhere, Anytime</a:t>
            </a:r>
            <a:br>
              <a:rPr lang="en-US" altLang="zh-CN" sz="4800" dirty="0"/>
            </a:br>
            <a:r>
              <a:rPr lang="en-US" altLang="zh-CN" sz="2400" dirty="0"/>
              <a:t>interactive, innovative, irresistible</a:t>
            </a:r>
            <a:br>
              <a:rPr lang="en-US" altLang="zh-CN" sz="4800" dirty="0"/>
            </a:br>
            <a:endParaRPr lang="en-US" sz="4800" dirty="0"/>
          </a:p>
        </p:txBody>
      </p:sp>
      <p:cxnSp>
        <p:nvCxnSpPr>
          <p:cNvPr id="158" name="Straight Connector 157">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2"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DCE1E3A9-66C3-4E5F-91A9-EB59A7B6F9DC}"/>
              </a:ext>
            </a:extLst>
          </p:cNvPr>
          <p:cNvSpPr txBox="1"/>
          <p:nvPr/>
        </p:nvSpPr>
        <p:spPr>
          <a:xfrm>
            <a:off x="842597" y="3048000"/>
            <a:ext cx="3617436" cy="2261118"/>
          </a:xfrm>
          <a:prstGeom prst="rect">
            <a:avLst/>
          </a:prstGeom>
          <a:noFill/>
        </p:spPr>
        <p:txBody>
          <a:bodyPr wrap="square" rtlCol="0">
            <a:spAutoFit/>
          </a:bodyPr>
          <a:lstStyle/>
          <a:p>
            <a:endParaRPr lang="en-US" dirty="0"/>
          </a:p>
        </p:txBody>
      </p:sp>
      <p:pic>
        <p:nvPicPr>
          <p:cNvPr id="6" name="Picture 4" descr="Android Icon Png - 15 Clip Arts And Logo #1329319 - PNG Images - PNGio">
            <a:extLst>
              <a:ext uri="{FF2B5EF4-FFF2-40B4-BE49-F238E27FC236}">
                <a16:creationId xmlns:a16="http://schemas.microsoft.com/office/drawing/2014/main" id="{7395C8B6-31CD-4F3A-A24C-37E061590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04" y="3290085"/>
            <a:ext cx="4950528" cy="219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2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altLang="zh-CN" sz="4400"/>
              <a:t>The Best Calendar Features</a:t>
            </a:r>
            <a:br>
              <a:rPr lang="en-US" altLang="zh-CN" sz="4400"/>
            </a:br>
            <a:endParaRPr lang="en-US" sz="4400"/>
          </a:p>
        </p:txBody>
      </p:sp>
      <p:grpSp>
        <p:nvGrpSpPr>
          <p:cNvPr id="53"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extBox 2">
            <a:extLst>
              <a:ext uri="{FF2B5EF4-FFF2-40B4-BE49-F238E27FC236}">
                <a16:creationId xmlns:a16="http://schemas.microsoft.com/office/drawing/2014/main" id="{02F1F22A-6C05-4713-BF29-5C5C350BE321}"/>
              </a:ext>
            </a:extLst>
          </p:cNvPr>
          <p:cNvGraphicFramePr/>
          <p:nvPr>
            <p:extLst>
              <p:ext uri="{D42A27DB-BD31-4B8C-83A1-F6EECF244321}">
                <p14:modId xmlns:p14="http://schemas.microsoft.com/office/powerpoint/2010/main" val="2151499513"/>
              </p:ext>
            </p:extLst>
          </p:nvPr>
        </p:nvGraphicFramePr>
        <p:xfrm>
          <a:off x="5707128" y="934975"/>
          <a:ext cx="5878965"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47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7093215" y="784982"/>
            <a:ext cx="4203045" cy="1375608"/>
          </a:xfrm>
        </p:spPr>
        <p:txBody>
          <a:bodyPr anchor="ctr">
            <a:normAutofit/>
          </a:bodyPr>
          <a:lstStyle/>
          <a:p>
            <a:r>
              <a:rPr lang="en-US" altLang="zh-CN" dirty="0">
                <a:solidFill>
                  <a:schemeClr val="accent2"/>
                </a:solidFill>
              </a:rPr>
              <a:t>User guide</a:t>
            </a:r>
            <a:endParaRPr lang="en-US" dirty="0">
              <a:solidFill>
                <a:schemeClr val="accent2"/>
              </a:solidFill>
            </a:endParaRPr>
          </a:p>
        </p:txBody>
      </p:sp>
      <p:sp>
        <p:nvSpPr>
          <p:cNvPr id="3" name="Content Placeholder 2">
            <a:extLst>
              <a:ext uri="{FF2B5EF4-FFF2-40B4-BE49-F238E27FC236}">
                <a16:creationId xmlns:a16="http://schemas.microsoft.com/office/drawing/2014/main" id="{CAA0EF20-F85E-40E1-A8D2-7F76C657A141}"/>
              </a:ext>
            </a:extLst>
          </p:cNvPr>
          <p:cNvSpPr>
            <a:spLocks noGrp="1"/>
          </p:cNvSpPr>
          <p:nvPr>
            <p:ph idx="1"/>
          </p:nvPr>
        </p:nvSpPr>
        <p:spPr>
          <a:xfrm>
            <a:off x="7093215" y="2294467"/>
            <a:ext cx="4662481" cy="3934883"/>
          </a:xfrm>
        </p:spPr>
        <p:txBody>
          <a:bodyPr>
            <a:normAutofit/>
          </a:bodyPr>
          <a:lstStyle/>
          <a:p>
            <a:r>
              <a:rPr lang="en-US">
                <a:solidFill>
                  <a:schemeClr val="accent2"/>
                </a:solidFill>
              </a:rPr>
              <a:t>1. open app</a:t>
            </a:r>
          </a:p>
          <a:p>
            <a:endParaRPr lang="en-US" dirty="0">
              <a:solidFill>
                <a:schemeClr val="accent2"/>
              </a:solidFill>
            </a:endParaRPr>
          </a:p>
        </p:txBody>
      </p:sp>
      <p:pic>
        <p:nvPicPr>
          <p:cNvPr id="5" name="Picture 4">
            <a:extLst>
              <a:ext uri="{FF2B5EF4-FFF2-40B4-BE49-F238E27FC236}">
                <a16:creationId xmlns:a16="http://schemas.microsoft.com/office/drawing/2014/main" id="{E6282FA8-8673-4A5F-95C2-675D8B4D6C60}"/>
              </a:ext>
            </a:extLst>
          </p:cNvPr>
          <p:cNvPicPr>
            <a:picLocks noChangeAspect="1"/>
          </p:cNvPicPr>
          <p:nvPr/>
        </p:nvPicPr>
        <p:blipFill>
          <a:blip r:embed="rId2"/>
          <a:stretch>
            <a:fillRect/>
          </a:stretch>
        </p:blipFill>
        <p:spPr>
          <a:xfrm>
            <a:off x="895740" y="496616"/>
            <a:ext cx="2794544" cy="5732734"/>
          </a:xfrm>
          <a:prstGeom prst="rect">
            <a:avLst/>
          </a:prstGeom>
        </p:spPr>
      </p:pic>
      <p:sp>
        <p:nvSpPr>
          <p:cNvPr id="44"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894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B31358E-3BC1-4948-8815-9A38275A29BE}"/>
              </a:ext>
            </a:extLst>
          </p:cNvPr>
          <p:cNvSpPr>
            <a:spLocks noGrp="1"/>
          </p:cNvSpPr>
          <p:nvPr>
            <p:ph type="title"/>
          </p:nvPr>
        </p:nvSpPr>
        <p:spPr>
          <a:xfrm>
            <a:off x="7315201" y="784982"/>
            <a:ext cx="4203045" cy="1375608"/>
          </a:xfrm>
        </p:spPr>
        <p:txBody>
          <a:bodyPr anchor="ctr">
            <a:normAutofit/>
          </a:bodyPr>
          <a:lstStyle/>
          <a:p>
            <a:r>
              <a:rPr lang="en-US" altLang="zh-CN" dirty="0">
                <a:solidFill>
                  <a:schemeClr val="accent2"/>
                </a:solidFill>
              </a:rPr>
              <a:t>Set </a:t>
            </a:r>
            <a:r>
              <a:rPr lang="en-US" altLang="zh-CN" dirty="0" err="1">
                <a:solidFill>
                  <a:schemeClr val="accent2"/>
                </a:solidFill>
              </a:rPr>
              <a:t>rememder</a:t>
            </a:r>
            <a:endParaRPr lang="en-US" dirty="0">
              <a:solidFill>
                <a:schemeClr val="accent2"/>
              </a:solidFill>
            </a:endParaRPr>
          </a:p>
        </p:txBody>
      </p:sp>
      <p:sp>
        <p:nvSpPr>
          <p:cNvPr id="3" name="Content Placeholder 2">
            <a:extLst>
              <a:ext uri="{FF2B5EF4-FFF2-40B4-BE49-F238E27FC236}">
                <a16:creationId xmlns:a16="http://schemas.microsoft.com/office/drawing/2014/main" id="{CAA0EF20-F85E-40E1-A8D2-7F76C657A141}"/>
              </a:ext>
            </a:extLst>
          </p:cNvPr>
          <p:cNvSpPr>
            <a:spLocks noGrp="1"/>
          </p:cNvSpPr>
          <p:nvPr>
            <p:ph idx="1"/>
          </p:nvPr>
        </p:nvSpPr>
        <p:spPr>
          <a:xfrm>
            <a:off x="7177191" y="2293145"/>
            <a:ext cx="3973943" cy="3440110"/>
          </a:xfrm>
        </p:spPr>
        <p:txBody>
          <a:bodyPr>
            <a:normAutofit/>
          </a:bodyPr>
          <a:lstStyle/>
          <a:p>
            <a:r>
              <a:rPr lang="en-US" dirty="0">
                <a:solidFill>
                  <a:schemeClr val="bg1"/>
                </a:solidFill>
              </a:rPr>
              <a:t>1. open app</a:t>
            </a:r>
          </a:p>
          <a:p>
            <a:endParaRPr lang="en-US"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a:extLst>
              <a:ext uri="{FF2B5EF4-FFF2-40B4-BE49-F238E27FC236}">
                <a16:creationId xmlns:a16="http://schemas.microsoft.com/office/drawing/2014/main" id="{C892780B-9602-4069-B95B-1B183F6887E6}"/>
              </a:ext>
            </a:extLst>
          </p:cNvPr>
          <p:cNvPicPr>
            <a:picLocks noChangeAspect="1"/>
          </p:cNvPicPr>
          <p:nvPr/>
        </p:nvPicPr>
        <p:blipFill>
          <a:blip r:embed="rId2"/>
          <a:stretch>
            <a:fillRect/>
          </a:stretch>
        </p:blipFill>
        <p:spPr>
          <a:xfrm>
            <a:off x="820758" y="282175"/>
            <a:ext cx="3057525" cy="6293644"/>
          </a:xfrm>
          <a:prstGeom prst="rect">
            <a:avLst/>
          </a:prstGeom>
        </p:spPr>
      </p:pic>
    </p:spTree>
    <p:extLst>
      <p:ext uri="{BB962C8B-B14F-4D97-AF65-F5344CB8AC3E}">
        <p14:creationId xmlns:p14="http://schemas.microsoft.com/office/powerpoint/2010/main" val="368126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AA138385-56DA-41C1-8365-08A08A986381}"/>
              </a:ext>
            </a:extLst>
          </p:cNvPr>
          <p:cNvSpPr>
            <a:spLocks noGrp="1"/>
          </p:cNvSpPr>
          <p:nvPr>
            <p:ph type="title"/>
          </p:nvPr>
        </p:nvSpPr>
        <p:spPr>
          <a:xfrm>
            <a:off x="6096000" y="1102231"/>
            <a:ext cx="8596668" cy="1320800"/>
          </a:xfrm>
        </p:spPr>
        <p:txBody>
          <a:bodyPr/>
          <a:lstStyle/>
          <a:p>
            <a:r>
              <a:rPr lang="en-US" dirty="0"/>
              <a:t>Select date</a:t>
            </a:r>
          </a:p>
        </p:txBody>
      </p:sp>
      <p:pic>
        <p:nvPicPr>
          <p:cNvPr id="11" name="Picture 10">
            <a:extLst>
              <a:ext uri="{FF2B5EF4-FFF2-40B4-BE49-F238E27FC236}">
                <a16:creationId xmlns:a16="http://schemas.microsoft.com/office/drawing/2014/main" id="{119A8602-430A-4ADA-A179-D5D9BB43F137}"/>
              </a:ext>
            </a:extLst>
          </p:cNvPr>
          <p:cNvPicPr>
            <a:picLocks noChangeAspect="1"/>
          </p:cNvPicPr>
          <p:nvPr/>
        </p:nvPicPr>
        <p:blipFill>
          <a:blip r:embed="rId2"/>
          <a:stretch>
            <a:fillRect/>
          </a:stretch>
        </p:blipFill>
        <p:spPr>
          <a:xfrm>
            <a:off x="945112" y="678653"/>
            <a:ext cx="2828925" cy="5500688"/>
          </a:xfrm>
          <a:prstGeom prst="rect">
            <a:avLst/>
          </a:prstGeom>
        </p:spPr>
      </p:pic>
    </p:spTree>
    <p:extLst>
      <p:ext uri="{BB962C8B-B14F-4D97-AF65-F5344CB8AC3E}">
        <p14:creationId xmlns:p14="http://schemas.microsoft.com/office/powerpoint/2010/main" val="373617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1314</TotalTime>
  <Words>369</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   Portable Calendar </vt:lpstr>
      <vt:lpstr>Purpose </vt:lpstr>
      <vt:lpstr>Introduction </vt:lpstr>
      <vt:lpstr>Function</vt:lpstr>
      <vt:lpstr>The Best Calendar Anywhere, Anytime interactive, innovative, irresistible </vt:lpstr>
      <vt:lpstr>The Best Calendar Features </vt:lpstr>
      <vt:lpstr>User guide</vt:lpstr>
      <vt:lpstr>Set rememder</vt:lpstr>
      <vt:lpstr>Select date</vt:lpstr>
      <vt:lpstr>Set alarm</vt:lpstr>
      <vt:lpstr>Convenient tools </vt:lpstr>
      <vt:lpstr>Our Services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Portable Calendar </dc:title>
  <dc:creator>shang hongshan</dc:creator>
  <cp:lastModifiedBy>shang hongshan</cp:lastModifiedBy>
  <cp:revision>3</cp:revision>
  <dcterms:created xsi:type="dcterms:W3CDTF">2020-08-02T19:31:57Z</dcterms:created>
  <dcterms:modified xsi:type="dcterms:W3CDTF">2020-08-03T17:26:12Z</dcterms:modified>
</cp:coreProperties>
</file>