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59" r:id="rId5"/>
    <p:sldId id="264" r:id="rId6"/>
    <p:sldId id="263" r:id="rId7"/>
    <p:sldId id="265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8D800-3EE9-426E-B66B-2C05545E6AD4}" v="11" dt="2021-12-20T10:41:1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iska Rothen" userId="deb5a5ce3e2b690e" providerId="LiveId" clId="{5C68D800-3EE9-426E-B66B-2C05545E6AD4}"/>
    <pc:docChg chg="undo custSel addSld delSld modSld sldOrd">
      <pc:chgData name="Franziska Rothen" userId="deb5a5ce3e2b690e" providerId="LiveId" clId="{5C68D800-3EE9-426E-B66B-2C05545E6AD4}" dt="2021-12-20T10:49:27.259" v="1880" actId="6549"/>
      <pc:docMkLst>
        <pc:docMk/>
      </pc:docMkLst>
      <pc:sldChg chg="modSp new del mod">
        <pc:chgData name="Franziska Rothen" userId="deb5a5ce3e2b690e" providerId="LiveId" clId="{5C68D800-3EE9-426E-B66B-2C05545E6AD4}" dt="2021-12-20T10:14:12.719" v="367" actId="47"/>
        <pc:sldMkLst>
          <pc:docMk/>
          <pc:sldMk cId="2243371203" sldId="257"/>
        </pc:sldMkLst>
        <pc:spChg chg="mod">
          <ac:chgData name="Franziska Rothen" userId="deb5a5ce3e2b690e" providerId="LiveId" clId="{5C68D800-3EE9-426E-B66B-2C05545E6AD4}" dt="2021-12-20T10:08:42.736" v="40" actId="20577"/>
          <ac:spMkLst>
            <pc:docMk/>
            <pc:sldMk cId="2243371203" sldId="257"/>
            <ac:spMk id="2" creationId="{3529E357-94A9-4C8A-BAAD-E9BFB64D1D2B}"/>
          </ac:spMkLst>
        </pc:spChg>
        <pc:spChg chg="mod">
          <ac:chgData name="Franziska Rothen" userId="deb5a5ce3e2b690e" providerId="LiveId" clId="{5C68D800-3EE9-426E-B66B-2C05545E6AD4}" dt="2021-12-20T10:12:06.972" v="306" actId="20577"/>
          <ac:spMkLst>
            <pc:docMk/>
            <pc:sldMk cId="2243371203" sldId="257"/>
            <ac:spMk id="3" creationId="{918FFCF7-78E6-4125-9640-D3D8D509D87D}"/>
          </ac:spMkLst>
        </pc:spChg>
        <pc:spChg chg="mod">
          <ac:chgData name="Franziska Rothen" userId="deb5a5ce3e2b690e" providerId="LiveId" clId="{5C68D800-3EE9-426E-B66B-2C05545E6AD4}" dt="2021-12-20T10:12:32.663" v="331" actId="20577"/>
          <ac:spMkLst>
            <pc:docMk/>
            <pc:sldMk cId="2243371203" sldId="257"/>
            <ac:spMk id="4" creationId="{59C2E921-398D-4B0A-AB8E-6DD03A22B3DA}"/>
          </ac:spMkLst>
        </pc:spChg>
      </pc:sldChg>
      <pc:sldChg chg="modSp new mod">
        <pc:chgData name="Franziska Rothen" userId="deb5a5ce3e2b690e" providerId="LiveId" clId="{5C68D800-3EE9-426E-B66B-2C05545E6AD4}" dt="2021-12-20T10:14:11.040" v="366" actId="20577"/>
        <pc:sldMkLst>
          <pc:docMk/>
          <pc:sldMk cId="1520806642" sldId="258"/>
        </pc:sldMkLst>
        <pc:spChg chg="mod">
          <ac:chgData name="Franziska Rothen" userId="deb5a5ce3e2b690e" providerId="LiveId" clId="{5C68D800-3EE9-426E-B66B-2C05545E6AD4}" dt="2021-12-20T10:13:41.685" v="342" actId="20577"/>
          <ac:spMkLst>
            <pc:docMk/>
            <pc:sldMk cId="1520806642" sldId="258"/>
            <ac:spMk id="2" creationId="{0C365AFB-4924-4C93-B8EE-007746B84C16}"/>
          </ac:spMkLst>
        </pc:spChg>
        <pc:spChg chg="mod">
          <ac:chgData name="Franziska Rothen" userId="deb5a5ce3e2b690e" providerId="LiveId" clId="{5C68D800-3EE9-426E-B66B-2C05545E6AD4}" dt="2021-12-20T10:13:53.747" v="352" actId="20577"/>
          <ac:spMkLst>
            <pc:docMk/>
            <pc:sldMk cId="1520806642" sldId="258"/>
            <ac:spMk id="3" creationId="{1C9F693A-7B2F-4D92-A2BE-D803790BDC00}"/>
          </ac:spMkLst>
        </pc:spChg>
        <pc:spChg chg="mod">
          <ac:chgData name="Franziska Rothen" userId="deb5a5ce3e2b690e" providerId="LiveId" clId="{5C68D800-3EE9-426E-B66B-2C05545E6AD4}" dt="2021-12-20T10:14:01.456" v="355" actId="20577"/>
          <ac:spMkLst>
            <pc:docMk/>
            <pc:sldMk cId="1520806642" sldId="258"/>
            <ac:spMk id="4" creationId="{BE4B11B2-E867-4C2B-B375-A9C18142839B}"/>
          </ac:spMkLst>
        </pc:spChg>
        <pc:spChg chg="mod">
          <ac:chgData name="Franziska Rothen" userId="deb5a5ce3e2b690e" providerId="LiveId" clId="{5C68D800-3EE9-426E-B66B-2C05545E6AD4}" dt="2021-12-20T10:13:44.427" v="349" actId="20577"/>
          <ac:spMkLst>
            <pc:docMk/>
            <pc:sldMk cId="1520806642" sldId="258"/>
            <ac:spMk id="5" creationId="{954A0872-98AB-4D2F-B8A6-1FDA44A3D9E5}"/>
          </ac:spMkLst>
        </pc:spChg>
        <pc:spChg chg="mod">
          <ac:chgData name="Franziska Rothen" userId="deb5a5ce3e2b690e" providerId="LiveId" clId="{5C68D800-3EE9-426E-B66B-2C05545E6AD4}" dt="2021-12-20T10:14:11.040" v="366" actId="20577"/>
          <ac:spMkLst>
            <pc:docMk/>
            <pc:sldMk cId="1520806642" sldId="258"/>
            <ac:spMk id="6" creationId="{34EB1ECC-A2BA-49AA-BC09-2C6EEEA28140}"/>
          </ac:spMkLst>
        </pc:spChg>
      </pc:sldChg>
      <pc:sldChg chg="modSp new mod">
        <pc:chgData name="Franziska Rothen" userId="deb5a5ce3e2b690e" providerId="LiveId" clId="{5C68D800-3EE9-426E-B66B-2C05545E6AD4}" dt="2021-12-20T10:36:04.289" v="1295" actId="20577"/>
        <pc:sldMkLst>
          <pc:docMk/>
          <pc:sldMk cId="2223001104" sldId="259"/>
        </pc:sldMkLst>
        <pc:spChg chg="mod">
          <ac:chgData name="Franziska Rothen" userId="deb5a5ce3e2b690e" providerId="LiveId" clId="{5C68D800-3EE9-426E-B66B-2C05545E6AD4}" dt="2021-12-20T10:19:43.182" v="463" actId="20577"/>
          <ac:spMkLst>
            <pc:docMk/>
            <pc:sldMk cId="2223001104" sldId="259"/>
            <ac:spMk id="2" creationId="{4A0D2617-5320-4AE8-A82C-8EC5E3D17787}"/>
          </ac:spMkLst>
        </pc:spChg>
        <pc:spChg chg="mod">
          <ac:chgData name="Franziska Rothen" userId="deb5a5ce3e2b690e" providerId="LiveId" clId="{5C68D800-3EE9-426E-B66B-2C05545E6AD4}" dt="2021-12-20T10:36:04.289" v="1295" actId="20577"/>
          <ac:spMkLst>
            <pc:docMk/>
            <pc:sldMk cId="2223001104" sldId="259"/>
            <ac:spMk id="3" creationId="{9A2DFCD2-B7D1-4B83-A3A0-737C27797B62}"/>
          </ac:spMkLst>
        </pc:spChg>
        <pc:spChg chg="mod">
          <ac:chgData name="Franziska Rothen" userId="deb5a5ce3e2b690e" providerId="LiveId" clId="{5C68D800-3EE9-426E-B66B-2C05545E6AD4}" dt="2021-12-20T10:31:47.486" v="1174" actId="20577"/>
          <ac:spMkLst>
            <pc:docMk/>
            <pc:sldMk cId="2223001104" sldId="259"/>
            <ac:spMk id="4" creationId="{4364F82B-EF12-4719-B12C-C09FA775EC32}"/>
          </ac:spMkLst>
        </pc:spChg>
      </pc:sldChg>
      <pc:sldChg chg="modSp new mod">
        <pc:chgData name="Franziska Rothen" userId="deb5a5ce3e2b690e" providerId="LiveId" clId="{5C68D800-3EE9-426E-B66B-2C05545E6AD4}" dt="2021-12-20T10:49:17.696" v="1865" actId="5793"/>
        <pc:sldMkLst>
          <pc:docMk/>
          <pc:sldMk cId="3451035419" sldId="260"/>
        </pc:sldMkLst>
        <pc:spChg chg="mod">
          <ac:chgData name="Franziska Rothen" userId="deb5a5ce3e2b690e" providerId="LiveId" clId="{5C68D800-3EE9-426E-B66B-2C05545E6AD4}" dt="2021-12-20T10:20:42.179" v="484" actId="20577"/>
          <ac:spMkLst>
            <pc:docMk/>
            <pc:sldMk cId="3451035419" sldId="260"/>
            <ac:spMk id="2" creationId="{6083200F-A7A6-4D60-9A74-8B136001E710}"/>
          </ac:spMkLst>
        </pc:spChg>
        <pc:spChg chg="mod">
          <ac:chgData name="Franziska Rothen" userId="deb5a5ce3e2b690e" providerId="LiveId" clId="{5C68D800-3EE9-426E-B66B-2C05545E6AD4}" dt="2021-12-20T10:49:17.696" v="1865" actId="5793"/>
          <ac:spMkLst>
            <pc:docMk/>
            <pc:sldMk cId="3451035419" sldId="260"/>
            <ac:spMk id="3" creationId="{096BAD7A-00B7-4708-A710-B7D55529457B}"/>
          </ac:spMkLst>
        </pc:spChg>
      </pc:sldChg>
      <pc:sldChg chg="modSp add mod">
        <pc:chgData name="Franziska Rothen" userId="deb5a5ce3e2b690e" providerId="LiveId" clId="{5C68D800-3EE9-426E-B66B-2C05545E6AD4}" dt="2021-12-20T10:48:41.316" v="1857" actId="20577"/>
        <pc:sldMkLst>
          <pc:docMk/>
          <pc:sldMk cId="3331553998" sldId="261"/>
        </pc:sldMkLst>
        <pc:spChg chg="mod">
          <ac:chgData name="Franziska Rothen" userId="deb5a5ce3e2b690e" providerId="LiveId" clId="{5C68D800-3EE9-426E-B66B-2C05545E6AD4}" dt="2021-12-20T10:21:45.850" v="566" actId="20577"/>
          <ac:spMkLst>
            <pc:docMk/>
            <pc:sldMk cId="3331553998" sldId="261"/>
            <ac:spMk id="2" creationId="{4A0D2617-5320-4AE8-A82C-8EC5E3D17787}"/>
          </ac:spMkLst>
        </pc:spChg>
        <pc:spChg chg="mod">
          <ac:chgData name="Franziska Rothen" userId="deb5a5ce3e2b690e" providerId="LiveId" clId="{5C68D800-3EE9-426E-B66B-2C05545E6AD4}" dt="2021-12-20T10:21:53.064" v="589" actId="20577"/>
          <ac:spMkLst>
            <pc:docMk/>
            <pc:sldMk cId="3331553998" sldId="261"/>
            <ac:spMk id="3" creationId="{9A2DFCD2-B7D1-4B83-A3A0-737C27797B62}"/>
          </ac:spMkLst>
        </pc:spChg>
        <pc:spChg chg="mod">
          <ac:chgData name="Franziska Rothen" userId="deb5a5ce3e2b690e" providerId="LiveId" clId="{5C68D800-3EE9-426E-B66B-2C05545E6AD4}" dt="2021-12-20T10:48:41.316" v="1857" actId="20577"/>
          <ac:spMkLst>
            <pc:docMk/>
            <pc:sldMk cId="3331553998" sldId="261"/>
            <ac:spMk id="4" creationId="{4364F82B-EF12-4719-B12C-C09FA775EC32}"/>
          </ac:spMkLst>
        </pc:spChg>
      </pc:sldChg>
      <pc:sldChg chg="modSp add mod ord">
        <pc:chgData name="Franziska Rothen" userId="deb5a5ce3e2b690e" providerId="LiveId" clId="{5C68D800-3EE9-426E-B66B-2C05545E6AD4}" dt="2021-12-20T10:49:27.259" v="1880" actId="6549"/>
        <pc:sldMkLst>
          <pc:docMk/>
          <pc:sldMk cId="3864516232" sldId="262"/>
        </pc:sldMkLst>
        <pc:spChg chg="mod">
          <ac:chgData name="Franziska Rothen" userId="deb5a5ce3e2b690e" providerId="LiveId" clId="{5C68D800-3EE9-426E-B66B-2C05545E6AD4}" dt="2021-12-20T10:24:08.883" v="645" actId="20577"/>
          <ac:spMkLst>
            <pc:docMk/>
            <pc:sldMk cId="3864516232" sldId="262"/>
            <ac:spMk id="2" creationId="{4A0D2617-5320-4AE8-A82C-8EC5E3D17787}"/>
          </ac:spMkLst>
        </pc:spChg>
        <pc:spChg chg="mod">
          <ac:chgData name="Franziska Rothen" userId="deb5a5ce3e2b690e" providerId="LiveId" clId="{5C68D800-3EE9-426E-B66B-2C05545E6AD4}" dt="2021-12-20T10:49:27.259" v="1880" actId="6549"/>
          <ac:spMkLst>
            <pc:docMk/>
            <pc:sldMk cId="3864516232" sldId="262"/>
            <ac:spMk id="4" creationId="{4364F82B-EF12-4719-B12C-C09FA775EC32}"/>
          </ac:spMkLst>
        </pc:spChg>
      </pc:sldChg>
      <pc:sldChg chg="addSp modSp add mod">
        <pc:chgData name="Franziska Rothen" userId="deb5a5ce3e2b690e" providerId="LiveId" clId="{5C68D800-3EE9-426E-B66B-2C05545E6AD4}" dt="2021-12-20T10:40:29.518" v="1457" actId="20577"/>
        <pc:sldMkLst>
          <pc:docMk/>
          <pc:sldMk cId="862994369" sldId="263"/>
        </pc:sldMkLst>
        <pc:spChg chg="mod">
          <ac:chgData name="Franziska Rothen" userId="deb5a5ce3e2b690e" providerId="LiveId" clId="{5C68D800-3EE9-426E-B66B-2C05545E6AD4}" dt="2021-12-20T10:25:17.950" v="705" actId="20577"/>
          <ac:spMkLst>
            <pc:docMk/>
            <pc:sldMk cId="862994369" sldId="263"/>
            <ac:spMk id="2" creationId="{4A0D2617-5320-4AE8-A82C-8EC5E3D17787}"/>
          </ac:spMkLst>
        </pc:spChg>
        <pc:spChg chg="mod">
          <ac:chgData name="Franziska Rothen" userId="deb5a5ce3e2b690e" providerId="LiveId" clId="{5C68D800-3EE9-426E-B66B-2C05545E6AD4}" dt="2021-12-20T10:40:29.518" v="1457" actId="20577"/>
          <ac:spMkLst>
            <pc:docMk/>
            <pc:sldMk cId="862994369" sldId="263"/>
            <ac:spMk id="3" creationId="{9A2DFCD2-B7D1-4B83-A3A0-737C27797B62}"/>
          </ac:spMkLst>
        </pc:spChg>
        <pc:spChg chg="mod">
          <ac:chgData name="Franziska Rothen" userId="deb5a5ce3e2b690e" providerId="LiveId" clId="{5C68D800-3EE9-426E-B66B-2C05545E6AD4}" dt="2021-12-20T10:36:30.435" v="1311" actId="20577"/>
          <ac:spMkLst>
            <pc:docMk/>
            <pc:sldMk cId="862994369" sldId="263"/>
            <ac:spMk id="4" creationId="{4364F82B-EF12-4719-B12C-C09FA775EC32}"/>
          </ac:spMkLst>
        </pc:spChg>
        <pc:picChg chg="add mod">
          <ac:chgData name="Franziska Rothen" userId="deb5a5ce3e2b690e" providerId="LiveId" clId="{5C68D800-3EE9-426E-B66B-2C05545E6AD4}" dt="2021-12-20T10:37:02.214" v="1316" actId="1076"/>
          <ac:picMkLst>
            <pc:docMk/>
            <pc:sldMk cId="862994369" sldId="263"/>
            <ac:picMk id="5" creationId="{42EB1A4C-0B95-4587-8F98-953A6C674A45}"/>
          </ac:picMkLst>
        </pc:picChg>
      </pc:sldChg>
      <pc:sldChg chg="addSp delSp modSp add mod">
        <pc:chgData name="Franziska Rothen" userId="deb5a5ce3e2b690e" providerId="LiveId" clId="{5C68D800-3EE9-426E-B66B-2C05545E6AD4}" dt="2021-12-20T10:48:19.171" v="1841" actId="113"/>
        <pc:sldMkLst>
          <pc:docMk/>
          <pc:sldMk cId="287335292" sldId="264"/>
        </pc:sldMkLst>
        <pc:spChg chg="mod">
          <ac:chgData name="Franziska Rothen" userId="deb5a5ce3e2b690e" providerId="LiveId" clId="{5C68D800-3EE9-426E-B66B-2C05545E6AD4}" dt="2021-12-20T10:47:54.174" v="1834" actId="113"/>
          <ac:spMkLst>
            <pc:docMk/>
            <pc:sldMk cId="287335292" sldId="264"/>
            <ac:spMk id="3" creationId="{9A2DFCD2-B7D1-4B83-A3A0-737C27797B62}"/>
          </ac:spMkLst>
        </pc:spChg>
        <pc:spChg chg="mod">
          <ac:chgData name="Franziska Rothen" userId="deb5a5ce3e2b690e" providerId="LiveId" clId="{5C68D800-3EE9-426E-B66B-2C05545E6AD4}" dt="2021-12-20T10:31:36.929" v="1159" actId="20577"/>
          <ac:spMkLst>
            <pc:docMk/>
            <pc:sldMk cId="287335292" sldId="264"/>
            <ac:spMk id="4" creationId="{4364F82B-EF12-4719-B12C-C09FA775EC32}"/>
          </ac:spMkLst>
        </pc:spChg>
        <pc:spChg chg="add del mod">
          <ac:chgData name="Franziska Rothen" userId="deb5a5ce3e2b690e" providerId="LiveId" clId="{5C68D800-3EE9-426E-B66B-2C05545E6AD4}" dt="2021-12-20T10:30:43.660" v="1139" actId="478"/>
          <ac:spMkLst>
            <pc:docMk/>
            <pc:sldMk cId="287335292" sldId="264"/>
            <ac:spMk id="5" creationId="{06682CCE-B4DA-4861-AE3F-CEC832490F58}"/>
          </ac:spMkLst>
        </pc:spChg>
        <pc:spChg chg="add mod">
          <ac:chgData name="Franziska Rothen" userId="deb5a5ce3e2b690e" providerId="LiveId" clId="{5C68D800-3EE9-426E-B66B-2C05545E6AD4}" dt="2021-12-20T10:48:19.171" v="1841" actId="113"/>
          <ac:spMkLst>
            <pc:docMk/>
            <pc:sldMk cId="287335292" sldId="264"/>
            <ac:spMk id="6" creationId="{BE079715-DE22-4135-83D2-06255CA1612F}"/>
          </ac:spMkLst>
        </pc:spChg>
      </pc:sldChg>
      <pc:sldChg chg="addSp delSp modSp add mod">
        <pc:chgData name="Franziska Rothen" userId="deb5a5ce3e2b690e" providerId="LiveId" clId="{5C68D800-3EE9-426E-B66B-2C05545E6AD4}" dt="2021-12-20T10:48:31.363" v="1842" actId="113"/>
        <pc:sldMkLst>
          <pc:docMk/>
          <pc:sldMk cId="2568356747" sldId="265"/>
        </pc:sldMkLst>
        <pc:spChg chg="del">
          <ac:chgData name="Franziska Rothen" userId="deb5a5ce3e2b690e" providerId="LiveId" clId="{5C68D800-3EE9-426E-B66B-2C05545E6AD4}" dt="2021-12-20T10:41:15.308" v="1482" actId="478"/>
          <ac:spMkLst>
            <pc:docMk/>
            <pc:sldMk cId="2568356747" sldId="265"/>
            <ac:spMk id="3" creationId="{9A2DFCD2-B7D1-4B83-A3A0-737C27797B62}"/>
          </ac:spMkLst>
        </pc:spChg>
        <pc:spChg chg="mod">
          <ac:chgData name="Franziska Rothen" userId="deb5a5ce3e2b690e" providerId="LiveId" clId="{5C68D800-3EE9-426E-B66B-2C05545E6AD4}" dt="2021-12-20T10:40:59.602" v="1480" actId="20577"/>
          <ac:spMkLst>
            <pc:docMk/>
            <pc:sldMk cId="2568356747" sldId="265"/>
            <ac:spMk id="4" creationId="{4364F82B-EF12-4719-B12C-C09FA775EC32}"/>
          </ac:spMkLst>
        </pc:spChg>
        <pc:spChg chg="add del mod">
          <ac:chgData name="Franziska Rothen" userId="deb5a5ce3e2b690e" providerId="LiveId" clId="{5C68D800-3EE9-426E-B66B-2C05545E6AD4}" dt="2021-12-20T10:41:17.886" v="1484" actId="478"/>
          <ac:spMkLst>
            <pc:docMk/>
            <pc:sldMk cId="2568356747" sldId="265"/>
            <ac:spMk id="7" creationId="{46CC36E5-64A4-47EB-B8FD-5DFA78258984}"/>
          </ac:spMkLst>
        </pc:spChg>
        <pc:spChg chg="add mod">
          <ac:chgData name="Franziska Rothen" userId="deb5a5ce3e2b690e" providerId="LiveId" clId="{5C68D800-3EE9-426E-B66B-2C05545E6AD4}" dt="2021-12-20T10:47:38.050" v="1831" actId="113"/>
          <ac:spMkLst>
            <pc:docMk/>
            <pc:sldMk cId="2568356747" sldId="265"/>
            <ac:spMk id="8" creationId="{E284C29E-3F5A-47D1-818B-E1B0DE092B1A}"/>
          </ac:spMkLst>
        </pc:spChg>
        <pc:spChg chg="add mod">
          <ac:chgData name="Franziska Rothen" userId="deb5a5ce3e2b690e" providerId="LiveId" clId="{5C68D800-3EE9-426E-B66B-2C05545E6AD4}" dt="2021-12-20T10:48:31.363" v="1842" actId="113"/>
          <ac:spMkLst>
            <pc:docMk/>
            <pc:sldMk cId="2568356747" sldId="265"/>
            <ac:spMk id="9" creationId="{3E94B92C-9057-47FB-B029-1BA1B5B0DDFD}"/>
          </ac:spMkLst>
        </pc:spChg>
        <pc:picChg chg="del">
          <ac:chgData name="Franziska Rothen" userId="deb5a5ce3e2b690e" providerId="LiveId" clId="{5C68D800-3EE9-426E-B66B-2C05545E6AD4}" dt="2021-12-20T10:41:02.456" v="1481" actId="478"/>
          <ac:picMkLst>
            <pc:docMk/>
            <pc:sldMk cId="2568356747" sldId="265"/>
            <ac:picMk id="5" creationId="{42EB1A4C-0B95-4587-8F98-953A6C674A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F280D-74AC-4E8B-8D73-BBDD2BF61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Pogramming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microcontorllers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 err="1"/>
              <a:t>Syrup</a:t>
            </a:r>
            <a:r>
              <a:rPr lang="de-CH" dirty="0"/>
              <a:t> </a:t>
            </a:r>
            <a:r>
              <a:rPr lang="de-CH" dirty="0" err="1"/>
              <a:t>dispenser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58BD2A-BE92-4A3F-879F-ADF6FEB09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by</a:t>
            </a:r>
            <a:r>
              <a:rPr lang="de-CH" dirty="0"/>
              <a:t> Franziska Rothen &amp; </a:t>
            </a:r>
            <a:r>
              <a:rPr lang="de-CH" dirty="0" err="1"/>
              <a:t>Meindi</a:t>
            </a:r>
            <a:r>
              <a:rPr lang="de-CH" dirty="0"/>
              <a:t> Zahir</a:t>
            </a:r>
          </a:p>
        </p:txBody>
      </p:sp>
    </p:spTree>
    <p:extLst>
      <p:ext uri="{BB962C8B-B14F-4D97-AF65-F5344CB8AC3E}">
        <p14:creationId xmlns:p14="http://schemas.microsoft.com/office/powerpoint/2010/main" val="132195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C365AFB-4924-4C93-B8EE-007746B84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inputs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F693A-7B2F-4D92-A2BE-D803790BD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LCD </a:t>
            </a:r>
            <a:r>
              <a:rPr lang="de-CH" dirty="0" err="1"/>
              <a:t>menu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navigation</a:t>
            </a:r>
            <a:endParaRPr lang="de-CH" dirty="0"/>
          </a:p>
          <a:p>
            <a:r>
              <a:rPr lang="de-CH" dirty="0" err="1"/>
              <a:t>Weighing</a:t>
            </a:r>
            <a:r>
              <a:rPr lang="de-CH" dirty="0"/>
              <a:t> </a:t>
            </a:r>
            <a:r>
              <a:rPr lang="de-CH" dirty="0" err="1"/>
              <a:t>scale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glass</a:t>
            </a:r>
            <a:r>
              <a:rPr lang="de-CH" dirty="0"/>
              <a:t> </a:t>
            </a:r>
            <a:r>
              <a:rPr lang="de-CH" dirty="0" err="1"/>
              <a:t>size</a:t>
            </a:r>
            <a:endParaRPr lang="de-CH" dirty="0"/>
          </a:p>
          <a:p>
            <a:r>
              <a:rPr lang="de-CH" dirty="0"/>
              <a:t>Choice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syrup</a:t>
            </a:r>
            <a:r>
              <a:rPr lang="de-CH" dirty="0"/>
              <a:t> </a:t>
            </a:r>
            <a:r>
              <a:rPr lang="de-CH" dirty="0" err="1"/>
              <a:t>percentage</a:t>
            </a:r>
            <a:r>
              <a:rPr lang="de-CH" dirty="0"/>
              <a:t> via </a:t>
            </a:r>
            <a:r>
              <a:rPr lang="de-CH" dirty="0" err="1"/>
              <a:t>potentionmeter</a:t>
            </a:r>
            <a:endParaRPr lang="de-CH" dirty="0"/>
          </a:p>
          <a:p>
            <a:r>
              <a:rPr lang="de-CH" dirty="0"/>
              <a:t>Communication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µ-controllers.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4B11B2-E867-4C2B-B375-A9C1814283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Communication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µ-controllers. </a:t>
            </a:r>
          </a:p>
          <a:p>
            <a:r>
              <a:rPr lang="de-CH" dirty="0"/>
              <a:t>Motor?</a:t>
            </a:r>
          </a:p>
          <a:p>
            <a:r>
              <a:rPr lang="de-CH" dirty="0" err="1"/>
              <a:t>Syrup</a:t>
            </a:r>
            <a:r>
              <a:rPr lang="de-CH" dirty="0"/>
              <a:t> </a:t>
            </a:r>
            <a:r>
              <a:rPr lang="de-CH" dirty="0" err="1"/>
              <a:t>dispensor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4A0872-98AB-4D2F-B8A6-1FDA44A3D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err="1"/>
              <a:t>outputs</a:t>
            </a:r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EB1ECC-A2BA-49AA-BC09-2C6EEEA2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features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080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3200F-A7A6-4D60-9A74-8B136001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Functionalities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BAD7A-00B7-4708-A710-B7D55529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SPI: LCD Screen</a:t>
            </a:r>
          </a:p>
          <a:p>
            <a:r>
              <a:rPr lang="de-CH" dirty="0" err="1"/>
              <a:t>Timer</a:t>
            </a:r>
            <a:r>
              <a:rPr lang="de-CH" dirty="0"/>
              <a:t>: </a:t>
            </a:r>
            <a:r>
              <a:rPr lang="de-CH" dirty="0" err="1"/>
              <a:t>Debouncign</a:t>
            </a:r>
            <a:endParaRPr lang="de-CH" dirty="0"/>
          </a:p>
          <a:p>
            <a:r>
              <a:rPr lang="de-CH" dirty="0"/>
              <a:t>GPIO: </a:t>
            </a:r>
            <a:r>
              <a:rPr lang="de-CH" dirty="0" err="1"/>
              <a:t>Weighing</a:t>
            </a:r>
            <a:r>
              <a:rPr lang="de-CH" dirty="0"/>
              <a:t> </a:t>
            </a:r>
            <a:r>
              <a:rPr lang="de-CH" dirty="0" err="1"/>
              <a:t>scale</a:t>
            </a:r>
            <a:endParaRPr lang="de-CH" dirty="0"/>
          </a:p>
          <a:p>
            <a:r>
              <a:rPr lang="de-CH" dirty="0"/>
              <a:t>ADC: Potentiometer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10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D2617-5320-4AE8-A82C-8EC5E3D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Spi</a:t>
            </a:r>
            <a:r>
              <a:rPr lang="de-CH" dirty="0"/>
              <a:t> – </a:t>
            </a:r>
            <a:r>
              <a:rPr lang="de-CH" dirty="0" err="1"/>
              <a:t>lcd</a:t>
            </a:r>
            <a:r>
              <a:rPr lang="de-CH" dirty="0"/>
              <a:t> screen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DFCD2-B7D1-4B83-A3A0-737C2779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LCD_Driver</a:t>
            </a:r>
            <a:r>
              <a:rPr lang="de-CH" dirty="0"/>
              <a:t> </a:t>
            </a:r>
            <a:r>
              <a:rPr lang="de-CH" dirty="0" err="1"/>
              <a:t>library</a:t>
            </a:r>
            <a:endParaRPr lang="de-CH" dirty="0"/>
          </a:p>
          <a:p>
            <a:r>
              <a:rPr lang="de-CH" dirty="0"/>
              <a:t>Navigation:</a:t>
            </a:r>
          </a:p>
          <a:p>
            <a:pPr lvl="1"/>
            <a:r>
              <a:rPr lang="de-CH" dirty="0"/>
              <a:t>Move </a:t>
            </a:r>
            <a:r>
              <a:rPr lang="de-CH" dirty="0" err="1"/>
              <a:t>forward</a:t>
            </a:r>
            <a:r>
              <a:rPr lang="de-CH" dirty="0"/>
              <a:t> in </a:t>
            </a:r>
            <a:r>
              <a:rPr lang="de-CH" dirty="0" err="1"/>
              <a:t>menu</a:t>
            </a:r>
            <a:r>
              <a:rPr lang="de-CH" dirty="0"/>
              <a:t> via </a:t>
            </a:r>
            <a:r>
              <a:rPr lang="de-CH" dirty="0" err="1"/>
              <a:t>button</a:t>
            </a:r>
            <a:r>
              <a:rPr lang="de-CH" dirty="0"/>
              <a:t> press</a:t>
            </a:r>
          </a:p>
          <a:p>
            <a:r>
              <a:rPr lang="de-CH" dirty="0"/>
              <a:t>Display </a:t>
            </a:r>
            <a:r>
              <a:rPr lang="de-CH" dirty="0" err="1"/>
              <a:t>prompts</a:t>
            </a:r>
            <a:r>
              <a:rPr lang="de-CH" dirty="0"/>
              <a:t> and </a:t>
            </a:r>
            <a:r>
              <a:rPr lang="de-CH" dirty="0" err="1"/>
              <a:t>results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64F82B-EF12-4719-B12C-C09FA775E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General Info</a:t>
            </a:r>
          </a:p>
        </p:txBody>
      </p:sp>
    </p:spTree>
    <p:extLst>
      <p:ext uri="{BB962C8B-B14F-4D97-AF65-F5344CB8AC3E}">
        <p14:creationId xmlns:p14="http://schemas.microsoft.com/office/powerpoint/2010/main" val="222300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D2617-5320-4AE8-A82C-8EC5E3D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Spi</a:t>
            </a:r>
            <a:r>
              <a:rPr lang="de-CH" dirty="0"/>
              <a:t> – </a:t>
            </a:r>
            <a:r>
              <a:rPr lang="de-CH" dirty="0" err="1"/>
              <a:t>lcd</a:t>
            </a:r>
            <a:r>
              <a:rPr lang="de-CH" dirty="0"/>
              <a:t> screen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DFCD2-B7D1-4B83-A3A0-737C2779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12815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</a:rPr>
              <a:t>step = 0;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(button pressed)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step ++;</a:t>
            </a:r>
          </a:p>
          <a:p>
            <a:pPr marL="0" indent="0" algn="l">
              <a:buNone/>
            </a:pPr>
            <a:endParaRPr lang="de-CH" sz="2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64F82B-EF12-4719-B12C-C09FA775E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Pseudocode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E079715-DE22-4135-83D2-06255CA1612F}"/>
              </a:ext>
            </a:extLst>
          </p:cNvPr>
          <p:cNvSpPr txBox="1">
            <a:spLocks/>
          </p:cNvSpPr>
          <p:nvPr/>
        </p:nvSpPr>
        <p:spPr>
          <a:xfrm>
            <a:off x="6736080" y="2248360"/>
            <a:ext cx="4815840" cy="3104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de-CH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	menu1_display();</a:t>
            </a:r>
          </a:p>
          <a:p>
            <a:pPr marL="0" indent="0" algn="l">
              <a:buNone/>
            </a:pPr>
            <a:r>
              <a:rPr lang="de-CH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CH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1){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	menu2_display();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other_functionalities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de-CH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CH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CH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873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D2617-5320-4AE8-A82C-8EC5E3D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– </a:t>
            </a:r>
            <a:r>
              <a:rPr lang="de-CH" dirty="0" err="1"/>
              <a:t>debouncing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DFCD2-B7D1-4B83-A3A0-737C2779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770021"/>
            <a:ext cx="4815840" cy="5283307"/>
          </a:xfrm>
        </p:spPr>
        <p:txBody>
          <a:bodyPr/>
          <a:lstStyle/>
          <a:p>
            <a:r>
              <a:rPr lang="de-CH" dirty="0"/>
              <a:t>Problem: </a:t>
            </a:r>
            <a:r>
              <a:rPr lang="de-CH" dirty="0" err="1"/>
              <a:t>skip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in </a:t>
            </a:r>
            <a:r>
              <a:rPr lang="de-CH" dirty="0" err="1"/>
              <a:t>menu</a:t>
            </a:r>
            <a:endParaRPr lang="de-CH" dirty="0"/>
          </a:p>
          <a:p>
            <a:r>
              <a:rPr lang="de-CH" dirty="0"/>
              <a:t>Solution: </a:t>
            </a:r>
          </a:p>
          <a:p>
            <a:pPr lvl="1"/>
            <a:r>
              <a:rPr lang="de-CH" dirty="0" err="1"/>
              <a:t>Flag</a:t>
            </a:r>
            <a:r>
              <a:rPr lang="de-CH" dirty="0"/>
              <a:t> </a:t>
            </a:r>
            <a:r>
              <a:rPr lang="de-CH" dirty="0" err="1"/>
              <a:t>button_state</a:t>
            </a:r>
            <a:endParaRPr lang="de-CH" dirty="0"/>
          </a:p>
          <a:p>
            <a:pPr lvl="1"/>
            <a:r>
              <a:rPr lang="de-CH" dirty="0" err="1"/>
              <a:t>Timer</a:t>
            </a:r>
            <a:r>
              <a:rPr lang="de-CH" dirty="0"/>
              <a:t> </a:t>
            </a:r>
            <a:r>
              <a:rPr lang="de-CH" dirty="0" err="1"/>
              <a:t>delay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64F82B-EF12-4719-B12C-C09FA775E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General Info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EB1A4C-0B95-4587-8F98-953A6C67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36" y="4159656"/>
            <a:ext cx="9664727" cy="21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9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D2617-5320-4AE8-A82C-8EC5E3D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– </a:t>
            </a:r>
            <a:r>
              <a:rPr lang="de-CH" dirty="0" err="1"/>
              <a:t>debouncing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64F82B-EF12-4719-B12C-C09FA775E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Pseudocode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284C29E-3F5A-47D1-818B-E1B0DE092B1A}"/>
              </a:ext>
            </a:extLst>
          </p:cNvPr>
          <p:cNvSpPr txBox="1">
            <a:spLocks/>
          </p:cNvSpPr>
          <p:nvPr/>
        </p:nvSpPr>
        <p:spPr>
          <a:xfrm>
            <a:off x="6736079" y="804672"/>
            <a:ext cx="5038825" cy="1778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bool </a:t>
            </a:r>
            <a:r>
              <a:rPr lang="en-US" sz="1600" dirty="0" err="1">
                <a:latin typeface="Consolas" panose="020B0609020204030204" pitchFamily="49" charset="0"/>
              </a:rPr>
              <a:t>button_state</a:t>
            </a:r>
            <a:r>
              <a:rPr lang="en-US" sz="1600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(button pressed &amp;&amp;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true){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start timer;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sz="28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E94B92C-9057-47FB-B029-1BA1B5B0DDFD}"/>
              </a:ext>
            </a:extLst>
          </p:cNvPr>
          <p:cNvSpPr txBox="1">
            <a:spLocks/>
          </p:cNvSpPr>
          <p:nvPr/>
        </p:nvSpPr>
        <p:spPr>
          <a:xfrm>
            <a:off x="6736079" y="2775286"/>
            <a:ext cx="5038824" cy="26309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de-CH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period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de-CH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reset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??){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 ++;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button_state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algn="l">
              <a:buNone/>
            </a:pPr>
            <a:r>
              <a:rPr lang="de-CH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35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D2617-5320-4AE8-A82C-8EC5E3D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GPIO – </a:t>
            </a:r>
            <a:r>
              <a:rPr lang="de-CH" dirty="0" err="1"/>
              <a:t>weighing</a:t>
            </a:r>
            <a:r>
              <a:rPr lang="de-CH" dirty="0"/>
              <a:t> </a:t>
            </a:r>
            <a:r>
              <a:rPr lang="de-CH" dirty="0" err="1"/>
              <a:t>scale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DFCD2-B7D1-4B83-A3A0-737C2779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edd</a:t>
            </a:r>
            <a:endParaRPr lang="de-CH" dirty="0"/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64F82B-EF12-4719-B12C-C09FA775E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/>
              <a:t>General Info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451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D2617-5320-4AE8-A82C-8EC5E3D1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adc</a:t>
            </a:r>
            <a:r>
              <a:rPr lang="de-CH" dirty="0"/>
              <a:t> – </a:t>
            </a:r>
            <a:r>
              <a:rPr lang="de-CH" dirty="0" err="1"/>
              <a:t>potentiometer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DFCD2-B7D1-4B83-A3A0-737C2779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edd</a:t>
            </a:r>
            <a:endParaRPr lang="de-CH" dirty="0"/>
          </a:p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64F82B-EF12-4719-B12C-C09FA775E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General Info</a:t>
            </a:r>
          </a:p>
        </p:txBody>
      </p:sp>
    </p:spTree>
    <p:extLst>
      <p:ext uri="{BB962C8B-B14F-4D97-AF65-F5344CB8AC3E}">
        <p14:creationId xmlns:p14="http://schemas.microsoft.com/office/powerpoint/2010/main" val="333155399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242</Words>
  <Application>Microsoft Office PowerPoint</Application>
  <PresentationFormat>Breitbild</PresentationFormat>
  <Paragraphs>62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Paket</vt:lpstr>
      <vt:lpstr>Pogramming of microcontorllers:  Syrup dispenser</vt:lpstr>
      <vt:lpstr>features</vt:lpstr>
      <vt:lpstr>Functionalities</vt:lpstr>
      <vt:lpstr>Spi – lcd screen</vt:lpstr>
      <vt:lpstr>Spi – lcd screen</vt:lpstr>
      <vt:lpstr>Timer – debouncing</vt:lpstr>
      <vt:lpstr>Timer – debouncing</vt:lpstr>
      <vt:lpstr>GPIO – weighing scale</vt:lpstr>
      <vt:lpstr>adc – potentiometer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Pogramming of microcontorllers:  Syrup dispenser</dc:title>
  <dc:creator>Franziska Rothen</dc:creator>
  <cp:lastModifiedBy>Franziska Rothen</cp:lastModifiedBy>
  <cp:revision>1</cp:revision>
  <dcterms:created xsi:type="dcterms:W3CDTF">2021-12-20T10:03:41Z</dcterms:created>
  <dcterms:modified xsi:type="dcterms:W3CDTF">2021-12-20T10:49:28Z</dcterms:modified>
</cp:coreProperties>
</file>