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layout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d86919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7d86919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7d869194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7d869194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7d869194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7d869194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7d86919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7d86919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7d869194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7d869194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7d869194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7d869194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7d869194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7d869194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game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7d869194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7d869194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7d869194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7d869194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7d869194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7d869194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7d869194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7d86919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countdown timer for first player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7d869194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7d869194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7d86919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7d86919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7d86919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7d86919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7d86919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7d86919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7d869194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7d869194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order change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7d869194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7d869194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7d869194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7d869194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7d869194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7d869194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237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3363350" y="1970125"/>
            <a:ext cx="16977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875" y="2389475"/>
            <a:ext cx="1118250" cy="1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237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239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3363350" y="1970125"/>
            <a:ext cx="16977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237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238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363350" y="1970125"/>
            <a:ext cx="16977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237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237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3363350" y="1970125"/>
            <a:ext cx="16977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237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236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3363350" y="1970125"/>
            <a:ext cx="16977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875" y="2389475"/>
            <a:ext cx="1118250" cy="1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237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236</a:t>
            </a:r>
            <a:endParaRPr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239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87" name="Google Shape;187;p27"/>
          <p:cNvSpPr/>
          <p:nvPr/>
        </p:nvSpPr>
        <p:spPr>
          <a:xfrm>
            <a:off x="3363350" y="1970125"/>
            <a:ext cx="16977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3689550" y="2227200"/>
            <a:ext cx="1075800" cy="689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075" y="2658400"/>
            <a:ext cx="1118250" cy="1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239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5044225" y="2104600"/>
            <a:ext cx="218400" cy="10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5398350" y="2104600"/>
            <a:ext cx="218400" cy="10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3210800" y="2178400"/>
            <a:ext cx="16977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238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5044225" y="2104600"/>
            <a:ext cx="218400" cy="10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398350" y="2104600"/>
            <a:ext cx="218400" cy="10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3210800" y="2178400"/>
            <a:ext cx="16977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237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5044225" y="2104600"/>
            <a:ext cx="218400" cy="10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5398350" y="2104600"/>
            <a:ext cx="218400" cy="10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3210800" y="2178400"/>
            <a:ext cx="16977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800" y="2895837"/>
            <a:ext cx="1118250" cy="1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 rot="5400000">
            <a:off x="3749950" y="2239050"/>
            <a:ext cx="1075800" cy="689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237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5044225" y="2104600"/>
            <a:ext cx="218400" cy="10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5398350" y="2104600"/>
            <a:ext cx="218400" cy="10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 rot="5400000">
            <a:off x="3689550" y="2227200"/>
            <a:ext cx="1075800" cy="689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 rot="5400000">
            <a:off x="3689550" y="2227200"/>
            <a:ext cx="1075800" cy="689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075" y="2658400"/>
            <a:ext cx="1118250" cy="1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239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 rot="5400000">
            <a:off x="3689550" y="2227200"/>
            <a:ext cx="1075800" cy="689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238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 rot="5400000">
            <a:off x="3689550" y="2227200"/>
            <a:ext cx="1075800" cy="689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 rot="5400000">
            <a:off x="3749950" y="2239050"/>
            <a:ext cx="1075800" cy="689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 rot="5400000">
            <a:off x="3689550" y="2227200"/>
            <a:ext cx="1075800" cy="689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075" y="2658400"/>
            <a:ext cx="1118250" cy="1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239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363350" y="1970125"/>
            <a:ext cx="16977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121180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238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21180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6123350" y="894350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123350" y="3133275"/>
            <a:ext cx="1344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</a:rPr>
              <a:t>240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3363350" y="1970125"/>
            <a:ext cx="1697700" cy="85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