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75" d="100"/>
          <a:sy n="75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5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1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607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2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20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2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69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361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5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B72D-E192-4A59-A89E-DD7101ADA83B}" type="datetimeFigureOut">
              <a:rPr lang="he-IL" smtClean="0"/>
              <a:t>כ"ב/חשון/תשפ"ג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3F8B-258D-4847-9AC2-D4CB3C41E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9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Screen planning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0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Opening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757363"/>
            <a:ext cx="6524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Login screen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713" y="1825625"/>
            <a:ext cx="6744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Signup screen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511" y="1825625"/>
            <a:ext cx="6776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Schedule screen – operating place</a:t>
            </a:r>
            <a:endParaRPr lang="he-IL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165" y="1825625"/>
            <a:ext cx="383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80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מסך רחב</PresentationFormat>
  <Paragraphs>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Screen planning</vt:lpstr>
      <vt:lpstr>Opening</vt:lpstr>
      <vt:lpstr>Login screen</vt:lpstr>
      <vt:lpstr>Signup screen</vt:lpstr>
      <vt:lpstr>Schedule screen – operating 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Nxfbho</dc:title>
  <dc:creator>amit</dc:creator>
  <cp:lastModifiedBy>amit</cp:lastModifiedBy>
  <cp:revision>3</cp:revision>
  <dcterms:created xsi:type="dcterms:W3CDTF">2022-11-16T09:12:15Z</dcterms:created>
  <dcterms:modified xsi:type="dcterms:W3CDTF">2022-11-16T09:38:02Z</dcterms:modified>
</cp:coreProperties>
</file>