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99" r:id="rId6"/>
    <p:sldId id="257" r:id="rId7"/>
    <p:sldId id="261" r:id="rId8"/>
    <p:sldId id="259" r:id="rId9"/>
    <p:sldId id="263" r:id="rId10"/>
    <p:sldId id="265" r:id="rId11"/>
    <p:sldId id="30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68" d="100"/>
          <a:sy n="68" d="100"/>
        </p:scale>
        <p:origin x="792" y="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2" csCatId="accent5" phldr="1"/>
      <dgm:spPr/>
      <dgm:t>
        <a:bodyPr/>
        <a:lstStyle/>
        <a:p>
          <a:endParaRPr lang="en-US"/>
        </a:p>
      </dgm:t>
    </dgm:pt>
    <dgm:pt modelId="{A8C03FBB-4A75-4460-AEA6-DEAEB9C61496}">
      <dgm:prSet phldrT="[Text]" phldr="0" custT="1"/>
      <dgm:spPr/>
      <dgm:t>
        <a:bodyPr/>
        <a:lstStyle/>
        <a:p>
          <a:pPr>
            <a:defRPr b="1"/>
          </a:pPr>
          <a:endParaRPr lang="en-US" sz="1800" dirty="0">
            <a:solidFill>
              <a:schemeClr val="bg1"/>
            </a:solidFill>
            <a:latin typeface="+mn-lt"/>
          </a:endParaRPr>
        </a:p>
      </dgm:t>
    </dgm:pt>
    <dgm:pt modelId="{4E972F7F-4B1B-47AA-A25B-1FFC561F1C76}" type="parTrans" cxnId="{D3D81948-D963-4D1E-AE16-9705EAF510FC}">
      <dgm:prSet/>
      <dgm:spPr/>
      <dgm:t>
        <a:bodyPr/>
        <a:lstStyle/>
        <a:p>
          <a:endParaRPr lang="en-US" sz="1800">
            <a:latin typeface="+mn-lt"/>
          </a:endParaRPr>
        </a:p>
      </dgm:t>
    </dgm:pt>
    <dgm:pt modelId="{67361508-930A-4A23-8CFC-BB56DA645C3C}" type="sibTrans" cxnId="{D3D81948-D963-4D1E-AE16-9705EAF510FC}">
      <dgm:prSet/>
      <dgm:spPr/>
      <dgm:t>
        <a:bodyPr/>
        <a:lstStyle/>
        <a:p>
          <a:endParaRPr lang="en-US" sz="1800">
            <a:latin typeface="+mn-lt"/>
          </a:endParaRPr>
        </a:p>
      </dgm:t>
    </dgm:pt>
    <dgm:pt modelId="{5E71F362-34DF-4EEC-92A3-0EFE450E05E4}">
      <dgm:prSet phldrT="[Text]" phldr="0" custT="1"/>
      <dgm:spPr/>
      <dgm:t>
        <a:bodyPr lIns="182880" tIns="182880" rIns="182880" bIns="182880"/>
        <a:lstStyle/>
        <a:p>
          <a:r>
            <a:rPr lang="en-US" sz="3600" dirty="0">
              <a:latin typeface="+mn-lt"/>
            </a:rPr>
            <a:t>Logins</a:t>
          </a:r>
        </a:p>
      </dgm:t>
    </dgm:pt>
    <dgm:pt modelId="{8E5EE4D1-908E-455C-B8B3-281AD42DEC9A}" type="parTrans" cxnId="{B99CA6C9-28D1-4DDB-B8EC-AED73AD115CA}">
      <dgm:prSet/>
      <dgm:spPr/>
      <dgm:t>
        <a:bodyPr/>
        <a:lstStyle/>
        <a:p>
          <a:endParaRPr lang="en-US" sz="1800">
            <a:latin typeface="+mn-lt"/>
          </a:endParaRPr>
        </a:p>
      </dgm:t>
    </dgm:pt>
    <dgm:pt modelId="{B208B24A-E9FD-40A9-B764-FB7C2B7ED8B9}" type="sibTrans" cxnId="{B99CA6C9-28D1-4DDB-B8EC-AED73AD115CA}">
      <dgm:prSet/>
      <dgm:spPr/>
      <dgm:t>
        <a:bodyPr/>
        <a:lstStyle/>
        <a:p>
          <a:endParaRPr lang="en-US" sz="1800">
            <a:latin typeface="+mn-lt"/>
          </a:endParaRPr>
        </a:p>
      </dgm:t>
    </dgm:pt>
    <dgm:pt modelId="{91969DED-4CB8-4A14-A50B-3F7B848E46B5}">
      <dgm:prSet phldrT="[Text]" phldr="0" custT="1"/>
      <dgm:spPr/>
      <dgm:t>
        <a:bodyPr/>
        <a:lstStyle/>
        <a:p>
          <a:pPr>
            <a:defRPr b="1"/>
          </a:pPr>
          <a:endParaRPr lang="en-US" sz="1800" dirty="0">
            <a:solidFill>
              <a:schemeClr val="bg1"/>
            </a:solidFill>
            <a:latin typeface="+mn-lt"/>
          </a:endParaRPr>
        </a:p>
      </dgm:t>
    </dgm:pt>
    <dgm:pt modelId="{441CD73D-85E1-42A6-BCF8-362A3247E2F3}" type="parTrans" cxnId="{537F2ED0-8BD0-4AD5-B60D-89B660EDA1AC}">
      <dgm:prSet/>
      <dgm:spPr/>
      <dgm:t>
        <a:bodyPr/>
        <a:lstStyle/>
        <a:p>
          <a:endParaRPr lang="en-US" sz="1800">
            <a:latin typeface="+mn-lt"/>
          </a:endParaRPr>
        </a:p>
      </dgm:t>
    </dgm:pt>
    <dgm:pt modelId="{81CA8AA2-C0C3-4381-BA8B-413EDD578B83}" type="sibTrans" cxnId="{537F2ED0-8BD0-4AD5-B60D-89B660EDA1AC}">
      <dgm:prSet/>
      <dgm:spPr/>
      <dgm:t>
        <a:bodyPr/>
        <a:lstStyle/>
        <a:p>
          <a:endParaRPr lang="en-US" sz="1800">
            <a:latin typeface="+mn-lt"/>
          </a:endParaRPr>
        </a:p>
      </dgm:t>
    </dgm:pt>
    <dgm:pt modelId="{8A04F340-E8E1-4146-9905-E7ADCAEAABD7}">
      <dgm:prSet phldrT="[Text]" phldr="0" custT="1"/>
      <dgm:spPr/>
      <dgm:t>
        <a:bodyPr lIns="182880" tIns="182880" rIns="182880" bIns="182880"/>
        <a:lstStyle/>
        <a:p>
          <a:r>
            <a:rPr lang="en-US" sz="2800" dirty="0">
              <a:latin typeface="+mn-lt"/>
            </a:rPr>
            <a:t>Material</a:t>
          </a:r>
        </a:p>
      </dgm:t>
    </dgm:pt>
    <dgm:pt modelId="{4EBD5EC2-45ED-4ED6-8376-97D155A911AE}" type="parTrans" cxnId="{E636BFFB-0404-4D4B-B3F0-C64FDFD9DDEF}">
      <dgm:prSet/>
      <dgm:spPr/>
      <dgm:t>
        <a:bodyPr/>
        <a:lstStyle/>
        <a:p>
          <a:endParaRPr lang="en-US" sz="1800">
            <a:latin typeface="+mn-lt"/>
          </a:endParaRPr>
        </a:p>
      </dgm:t>
    </dgm:pt>
    <dgm:pt modelId="{F9CD2A04-6A34-4104-A971-391788B88F55}" type="sibTrans" cxnId="{E636BFFB-0404-4D4B-B3F0-C64FDFD9DDEF}">
      <dgm:prSet/>
      <dgm:spPr/>
      <dgm:t>
        <a:bodyPr/>
        <a:lstStyle/>
        <a:p>
          <a:endParaRPr lang="en-US" sz="1800">
            <a:latin typeface="+mn-lt"/>
          </a:endParaRPr>
        </a:p>
      </dgm:t>
    </dgm:pt>
    <dgm:pt modelId="{3CC73758-10C1-47F8-AFA7-1A986D4DDD60}">
      <dgm:prSet phldrT="[Text]" phldr="0" custT="1"/>
      <dgm:spPr/>
      <dgm:t>
        <a:bodyPr/>
        <a:lstStyle/>
        <a:p>
          <a:pPr>
            <a:defRPr b="1"/>
          </a:pPr>
          <a:endParaRPr lang="en-US" sz="1800" dirty="0">
            <a:solidFill>
              <a:schemeClr val="bg1"/>
            </a:solidFill>
            <a:latin typeface="+mn-lt"/>
          </a:endParaRPr>
        </a:p>
      </dgm:t>
    </dgm:pt>
    <dgm:pt modelId="{FF6AE4B6-4A2F-49EE-9316-9AF55E77838B}" type="parTrans" cxnId="{4A69F85D-5C15-48FD-893A-B3050E1BADEB}">
      <dgm:prSet/>
      <dgm:spPr/>
      <dgm:t>
        <a:bodyPr/>
        <a:lstStyle/>
        <a:p>
          <a:endParaRPr lang="en-US" sz="1800">
            <a:latin typeface="+mn-lt"/>
          </a:endParaRPr>
        </a:p>
      </dgm:t>
    </dgm:pt>
    <dgm:pt modelId="{D8170BBA-6035-4773-8431-FEDD687647FF}" type="sibTrans" cxnId="{4A69F85D-5C15-48FD-893A-B3050E1BADEB}">
      <dgm:prSet/>
      <dgm:spPr/>
      <dgm:t>
        <a:bodyPr/>
        <a:lstStyle/>
        <a:p>
          <a:endParaRPr lang="en-US" sz="1800">
            <a:latin typeface="+mn-lt"/>
          </a:endParaRPr>
        </a:p>
      </dgm:t>
    </dgm:pt>
    <dgm:pt modelId="{FD9CA14A-483C-4869-B0C1-7C5FB7EEDBCC}">
      <dgm:prSet phldrT="[Text]" phldr="0" custT="1"/>
      <dgm:spPr/>
      <dgm:t>
        <a:bodyPr lIns="182880" tIns="182880" rIns="182880" bIns="182880"/>
        <a:lstStyle/>
        <a:p>
          <a:r>
            <a:rPr lang="en-US" sz="2800" dirty="0">
              <a:latin typeface="+mn-lt"/>
            </a:rPr>
            <a:t>progress</a:t>
          </a:r>
        </a:p>
      </dgm:t>
    </dgm:pt>
    <dgm:pt modelId="{8182A92F-45BA-4CD1-8E43-0B0810A50FEB}" type="parTrans" cxnId="{5EDA943F-300F-408A-A52E-3D5140FD5C22}">
      <dgm:prSet/>
      <dgm:spPr/>
      <dgm:t>
        <a:bodyPr/>
        <a:lstStyle/>
        <a:p>
          <a:endParaRPr lang="en-US" sz="1800">
            <a:latin typeface="+mn-lt"/>
          </a:endParaRPr>
        </a:p>
      </dgm:t>
    </dgm:pt>
    <dgm:pt modelId="{914BB93C-EA8A-4B5B-8F06-30DA7C7F4B7B}" type="sibTrans" cxnId="{5EDA943F-300F-408A-A52E-3D5140FD5C22}">
      <dgm:prSet/>
      <dgm:spPr/>
      <dgm:t>
        <a:bodyPr/>
        <a:lstStyle/>
        <a:p>
          <a:endParaRPr lang="en-US" sz="1800">
            <a:latin typeface="+mn-lt"/>
          </a:endParaRPr>
        </a:p>
      </dgm:t>
    </dgm:pt>
    <dgm:pt modelId="{D2FE027B-4161-41E1-B4D4-02AECB2E3FA0}">
      <dgm:prSet phldrT="[Text]" phldr="0" custT="1"/>
      <dgm:spPr/>
      <dgm:t>
        <a:bodyPr/>
        <a:lstStyle/>
        <a:p>
          <a:pPr>
            <a:defRPr b="1"/>
          </a:pPr>
          <a:endParaRPr lang="en-US" sz="1800" dirty="0">
            <a:solidFill>
              <a:schemeClr val="bg1"/>
            </a:solidFill>
            <a:latin typeface="+mn-lt"/>
          </a:endParaRPr>
        </a:p>
      </dgm:t>
    </dgm:pt>
    <dgm:pt modelId="{88680CFE-3CE0-4842-B3D3-716D3B671238}" type="parTrans" cxnId="{4F4F82A2-02F1-492B-96C1-46C070BEFCE3}">
      <dgm:prSet/>
      <dgm:spPr/>
      <dgm:t>
        <a:bodyPr/>
        <a:lstStyle/>
        <a:p>
          <a:endParaRPr lang="en-US" sz="1800">
            <a:latin typeface="+mn-lt"/>
          </a:endParaRPr>
        </a:p>
      </dgm:t>
    </dgm:pt>
    <dgm:pt modelId="{4D59E06B-629C-40B5-96D3-423B7A56C945}" type="sibTrans" cxnId="{4F4F82A2-02F1-492B-96C1-46C070BEFCE3}">
      <dgm:prSet/>
      <dgm:spPr/>
      <dgm:t>
        <a:bodyPr/>
        <a:lstStyle/>
        <a:p>
          <a:endParaRPr lang="en-US" sz="1800">
            <a:latin typeface="+mn-lt"/>
          </a:endParaRPr>
        </a:p>
      </dgm:t>
    </dgm:pt>
    <dgm:pt modelId="{2BE415B7-7185-4956-8487-237B40BC0EE5}">
      <dgm:prSet phldrT="[Text]" phldr="0" custT="1"/>
      <dgm:spPr/>
      <dgm:t>
        <a:bodyPr lIns="182880" tIns="182880" rIns="182880" bIns="182880"/>
        <a:lstStyle/>
        <a:p>
          <a:r>
            <a:rPr lang="en-US" sz="2800" dirty="0">
              <a:latin typeface="+mn-lt"/>
            </a:rPr>
            <a:t>Courses</a:t>
          </a:r>
        </a:p>
      </dgm:t>
    </dgm:pt>
    <dgm:pt modelId="{A38E847E-0D1D-4F40-9A71-4D5999ADE08B}" type="parTrans" cxnId="{CB32A309-9CA9-4554-941D-519A91A9E733}">
      <dgm:prSet/>
      <dgm:spPr/>
      <dgm:t>
        <a:bodyPr/>
        <a:lstStyle/>
        <a:p>
          <a:endParaRPr lang="en-US" sz="1800">
            <a:latin typeface="+mn-lt"/>
          </a:endParaRPr>
        </a:p>
      </dgm:t>
    </dgm:pt>
    <dgm:pt modelId="{F0D1C61C-E3F2-49BA-A2D8-C04A81308E5D}" type="sibTrans" cxnId="{CB32A309-9CA9-4554-941D-519A91A9E733}">
      <dgm:prSet/>
      <dgm:spPr/>
      <dgm:t>
        <a:bodyPr/>
        <a:lstStyle/>
        <a:p>
          <a:endParaRPr lang="en-US" sz="1800">
            <a:latin typeface="+mn-lt"/>
          </a:endParaRPr>
        </a:p>
      </dgm:t>
    </dgm:pt>
    <dgm:pt modelId="{91B7842F-7CE8-4D8B-AC3B-BA4C627F1C8C}">
      <dgm:prSet custT="1"/>
      <dgm:spPr/>
      <dgm:t>
        <a:bodyPr/>
        <a:lstStyle/>
        <a:p>
          <a:r>
            <a:rPr lang="en-US" sz="3600" dirty="0"/>
            <a:t>Users</a:t>
          </a:r>
        </a:p>
      </dgm:t>
    </dgm:pt>
    <dgm:pt modelId="{4FA5B574-A3A8-4388-BB92-EA88D08E3C96}" type="parTrans" cxnId="{FE4A489A-F9C5-48F2-815D-B55B75A349AA}">
      <dgm:prSet/>
      <dgm:spPr/>
      <dgm:t>
        <a:bodyPr/>
        <a:lstStyle/>
        <a:p>
          <a:endParaRPr lang="en-US"/>
        </a:p>
      </dgm:t>
    </dgm:pt>
    <dgm:pt modelId="{B5AE2F90-6CF4-4DDA-A266-584F4DB66783}" type="sibTrans" cxnId="{FE4A489A-F9C5-48F2-815D-B55B75A349AA}">
      <dgm:prSet/>
      <dgm:spPr/>
      <dgm:t>
        <a:bodyPr/>
        <a:lstStyle/>
        <a:p>
          <a:endParaRPr lang="en-US"/>
        </a:p>
      </dgm:t>
    </dgm:pt>
    <dgm:pt modelId="{FD8F2DF9-F072-4C2D-A069-4BD66CEC677F}">
      <dgm:prSet phldrT="[Text]" phldr="0"/>
      <dgm:spPr/>
      <dgm:t>
        <a:bodyPr lIns="182880" tIns="182880" rIns="182880" bIns="182880"/>
        <a:lstStyle/>
        <a:p>
          <a:pPr>
            <a:defRPr b="1"/>
          </a:pPr>
          <a:endParaRPr lang="en-US" dirty="0">
            <a:latin typeface="+mn-lt"/>
          </a:endParaRPr>
        </a:p>
      </dgm:t>
    </dgm:pt>
    <dgm:pt modelId="{0E6BF9A9-29A1-40CD-9264-884F0F7D56A6}" type="sibTrans" cxnId="{992CEE0F-29AD-4F83-B378-0BB50DDBE6D2}">
      <dgm:prSet/>
      <dgm:spPr/>
      <dgm:t>
        <a:bodyPr/>
        <a:lstStyle/>
        <a:p>
          <a:endParaRPr lang="en-US"/>
        </a:p>
      </dgm:t>
    </dgm:pt>
    <dgm:pt modelId="{2AA9550E-ACC6-4469-BA4C-FB9E8B46B9EE}" type="parTrans" cxnId="{992CEE0F-29AD-4F83-B378-0BB50DDBE6D2}">
      <dgm:prSet/>
      <dgm:spPr/>
      <dgm:t>
        <a:bodyPr/>
        <a:lstStyle/>
        <a:p>
          <a:endParaRPr lang="en-US"/>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custScaleX="91089" custLinFactNeighborX="-39514" custLinFactNeighborY="14705"/>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custScaleX="91089"/>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6350" cap="flat" cmpd="sng" algn="ctr">
          <a:solidFill>
            <a:schemeClr val="accent5">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5" custScaleX="91089" custScaleY="95987" custLinFactNeighborX="88173" custLinFactNeighborY="1470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5"/>
      <dgm:spPr>
        <a:noFill/>
        <a:ln w="6350" cap="flat" cmpd="sng" algn="ctr">
          <a:solidFill>
            <a:schemeClr val="accent5">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5" custScaleX="91089"/>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5"/>
      <dgm:spPr/>
    </dgm:pt>
    <dgm:pt modelId="{34434334-A935-4057-946F-93B826088F38}" type="pres">
      <dgm:prSet presAssocID="{D2FE027B-4161-41E1-B4D4-02AECB2E3FA0}" presName="EmptyPlaceHolder" presStyleCnt="0"/>
      <dgm:spPr/>
    </dgm:pt>
    <dgm:pt modelId="{B3B0B138-A894-4FC0-8A35-553E1B208780}" type="pres">
      <dgm:prSet presAssocID="{4D59E06B-629C-40B5-96D3-423B7A56C945}" presName="spaceBetweenRectangles" presStyleCnt="0"/>
      <dgm:spPr/>
    </dgm:pt>
    <dgm:pt modelId="{1E528770-F94E-4654-8DE6-599DE2A1773D}" type="pres">
      <dgm:prSet presAssocID="{FD8F2DF9-F072-4C2D-A069-4BD66CEC677F}" presName="composite" presStyleCnt="0"/>
      <dgm:spPr/>
    </dgm:pt>
    <dgm:pt modelId="{0E334DFD-BAD1-47E5-A1C9-773D4E6B4AD3}" type="pres">
      <dgm:prSet presAssocID="{FD8F2DF9-F072-4C2D-A069-4BD66CEC677F}" presName="L1TextContainer" presStyleLbl="revTx" presStyleIdx="4" presStyleCnt="5" custScaleX="91089" custLinFactNeighborX="-39514" custLinFactNeighborY="14705">
        <dgm:presLayoutVars>
          <dgm:chMax val="1"/>
          <dgm:chPref val="1"/>
          <dgm:bulletEnabled val="1"/>
        </dgm:presLayoutVars>
      </dgm:prSet>
      <dgm:spPr/>
    </dgm:pt>
    <dgm:pt modelId="{55C16641-94E5-4500-B6A5-8B105C627A9D}" type="pres">
      <dgm:prSet presAssocID="{FD8F2DF9-F072-4C2D-A069-4BD66CEC677F}" presName="L2TextContainerWrapper" presStyleCnt="0">
        <dgm:presLayoutVars>
          <dgm:chMax val="0"/>
          <dgm:chPref val="0"/>
          <dgm:bulletEnabled val="1"/>
        </dgm:presLayoutVars>
      </dgm:prSet>
      <dgm:spPr/>
    </dgm:pt>
    <dgm:pt modelId="{26967CEC-EB69-4CA9-9B51-A777011EE2A3}" type="pres">
      <dgm:prSet presAssocID="{FD8F2DF9-F072-4C2D-A069-4BD66CEC677F}" presName="L2TextContainer" presStyleLbl="bgAcc1" presStyleIdx="4" presStyleCnt="5" custScaleY="91299" custLinFactX="-42262" custLinFactNeighborX="-100000" custLinFactNeighborY="17378"/>
      <dgm:spPr/>
    </dgm:pt>
    <dgm:pt modelId="{854A15A0-8085-4EDD-90A7-0158A3936952}" type="pres">
      <dgm:prSet presAssocID="{FD8F2DF9-F072-4C2D-A069-4BD66CEC677F}" presName="FlexibleEmptyPlaceHolder" presStyleCnt="0"/>
      <dgm:spPr/>
    </dgm:pt>
    <dgm:pt modelId="{E521B80B-0CD3-48AC-A2CE-6341D1182FC4}" type="pres">
      <dgm:prSet presAssocID="{FD8F2DF9-F072-4C2D-A069-4BD66CEC677F}" presName="ConnectLine" presStyleLbl="sibTrans1D1" presStyleIdx="4" presStyleCnt="5"/>
      <dgm:spPr>
        <a:noFill/>
        <a:ln w="6350" cap="flat" cmpd="sng" algn="ctr">
          <a:solidFill>
            <a:schemeClr val="accent5">
              <a:hueOff val="0"/>
              <a:satOff val="0"/>
              <a:lumOff val="0"/>
              <a:alphaOff val="0"/>
            </a:schemeClr>
          </a:solidFill>
          <a:prstDash val="dash"/>
          <a:miter lim="800000"/>
        </a:ln>
        <a:effectLst/>
      </dgm:spPr>
    </dgm:pt>
    <dgm:pt modelId="{C49E08B7-3022-4DF1-9897-84C5559EBE42}" type="pres">
      <dgm:prSet presAssocID="{FD8F2DF9-F072-4C2D-A069-4BD66CEC677F}" presName="ConnectorPoint" presStyleLbl="alignNode1" presStyleIdx="4" presStyleCnt="5"/>
      <dgm:spPr/>
    </dgm:pt>
    <dgm:pt modelId="{9204A83E-7A81-4676-83BA-5B998C16F883}" type="pres">
      <dgm:prSet presAssocID="{FD8F2DF9-F072-4C2D-A069-4BD66CEC677F}"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992CEE0F-29AD-4F83-B378-0BB50DDBE6D2}" srcId="{A66480AC-C0DE-4E5E-9ECD-9AE37E3FCB79}" destId="{FD8F2DF9-F072-4C2D-A069-4BD66CEC677F}" srcOrd="4" destOrd="0" parTransId="{2AA9550E-ACC6-4469-BA4C-FB9E8B46B9EE}" sibTransId="{0E6BF9A9-29A1-40CD-9264-884F0F7D56A6}"/>
    <dgm:cxn modelId="{64516513-C9B3-4B52-A434-6178ACAB3599}" type="presOf" srcId="{91969DED-4CB8-4A14-A50B-3F7B848E46B5}" destId="{60D0713D-AF69-4AF8-B071-F65622790886}" srcOrd="0" destOrd="0" presId="urn:microsoft.com/office/officeart/2016/7/layout/BasicTimeline"/>
    <dgm:cxn modelId="{CD0E961A-8A8F-4881-8B31-184160BB7116}" type="presOf" srcId="{91B7842F-7CE8-4D8B-AC3B-BA4C627F1C8C}" destId="{26967CEC-EB69-4CA9-9B51-A777011EE2A3}"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FE4A489A-F9C5-48F2-815D-B55B75A349AA}" srcId="{FD8F2DF9-F072-4C2D-A069-4BD66CEC677F}" destId="{91B7842F-7CE8-4D8B-AC3B-BA4C627F1C8C}" srcOrd="0" destOrd="0" parTransId="{4FA5B574-A3A8-4388-BB92-EA88D08E3C96}" sibTransId="{B5AE2F90-6CF4-4DDA-A266-584F4DB66783}"/>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1C28BAC-E5D2-48B8-A473-180B81747FC9}" type="presOf" srcId="{FD8F2DF9-F072-4C2D-A069-4BD66CEC677F}" destId="{0E334DFD-BAD1-47E5-A1C9-773D4E6B4AD3}"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 modelId="{E59DF010-BA61-40CE-A3E0-EB24E0A7EE4C}" type="presParOf" srcId="{BDA8F949-88B8-486D-9E41-ABA1463A8926}" destId="{B3B0B138-A894-4FC0-8A35-553E1B208780}" srcOrd="7" destOrd="0" presId="urn:microsoft.com/office/officeart/2016/7/layout/BasicTimeline"/>
    <dgm:cxn modelId="{B9278155-6D9E-44AE-89B1-DE7F41C7A65A}" type="presParOf" srcId="{BDA8F949-88B8-486D-9E41-ABA1463A8926}" destId="{1E528770-F94E-4654-8DE6-599DE2A1773D}" srcOrd="8" destOrd="0" presId="urn:microsoft.com/office/officeart/2016/7/layout/BasicTimeline"/>
    <dgm:cxn modelId="{9C62AC74-C08A-4D96-9576-10A3FBBB6CB5}" type="presParOf" srcId="{1E528770-F94E-4654-8DE6-599DE2A1773D}" destId="{0E334DFD-BAD1-47E5-A1C9-773D4E6B4AD3}" srcOrd="0" destOrd="0" presId="urn:microsoft.com/office/officeart/2016/7/layout/BasicTimeline"/>
    <dgm:cxn modelId="{CF9DC476-D1EB-477C-9823-FECBB3885D4B}" type="presParOf" srcId="{1E528770-F94E-4654-8DE6-599DE2A1773D}" destId="{55C16641-94E5-4500-B6A5-8B105C627A9D}" srcOrd="1" destOrd="0" presId="urn:microsoft.com/office/officeart/2016/7/layout/BasicTimeline"/>
    <dgm:cxn modelId="{4455E760-9781-4ABC-810C-AB141776F806}" type="presParOf" srcId="{55C16641-94E5-4500-B6A5-8B105C627A9D}" destId="{26967CEC-EB69-4CA9-9B51-A777011EE2A3}" srcOrd="0" destOrd="0" presId="urn:microsoft.com/office/officeart/2016/7/layout/BasicTimeline"/>
    <dgm:cxn modelId="{0DE1BB2E-67A7-423A-8ACF-67C2066D7AE0}" type="presParOf" srcId="{55C16641-94E5-4500-B6A5-8B105C627A9D}" destId="{854A15A0-8085-4EDD-90A7-0158A3936952}" srcOrd="1" destOrd="0" presId="urn:microsoft.com/office/officeart/2016/7/layout/BasicTimeline"/>
    <dgm:cxn modelId="{CD3F75C3-42AA-4746-BE83-004B01138566}" type="presParOf" srcId="{1E528770-F94E-4654-8DE6-599DE2A1773D}" destId="{E521B80B-0CD3-48AC-A2CE-6341D1182FC4}" srcOrd="2" destOrd="0" presId="urn:microsoft.com/office/officeart/2016/7/layout/BasicTimeline"/>
    <dgm:cxn modelId="{18B0BBFC-9A99-4FDB-9192-ADB71B343338}" type="presParOf" srcId="{1E528770-F94E-4654-8DE6-599DE2A1773D}" destId="{C49E08B7-3022-4DF1-9897-84C5559EBE42}" srcOrd="3" destOrd="0" presId="urn:microsoft.com/office/officeart/2016/7/layout/BasicTimeline"/>
    <dgm:cxn modelId="{CFDE2DE4-E080-4923-92DC-E7456AD544DF}" type="presParOf" srcId="{1E528770-F94E-4654-8DE6-599DE2A1773D}" destId="{9204A83E-7A81-4676-83BA-5B998C16F88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3086099"/>
          <a:ext cx="6838305" cy="0"/>
        </a:xfrm>
        <a:prstGeom prst="line">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8218" y="3314471"/>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128218" y="3314471"/>
        <a:ext cx="1810013" cy="697458"/>
      </dsp:txXfrm>
    </dsp:sp>
    <dsp:sp modelId="{BA29120C-7C6B-4F62-9079-4AD528BC0744}">
      <dsp:nvSpPr>
        <dsp:cNvPr id="0" name=""/>
        <dsp:cNvSpPr/>
      </dsp:nvSpPr>
      <dsp:spPr>
        <a:xfrm>
          <a:off x="0" y="1015771"/>
          <a:ext cx="1706597"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n-lt"/>
            </a:rPr>
            <a:t>Logins</a:t>
          </a:r>
        </a:p>
      </dsp:txBody>
      <dsp:txXfrm>
        <a:off x="51372" y="1067143"/>
        <a:ext cx="1603853" cy="949616"/>
      </dsp:txXfrm>
    </dsp:sp>
    <dsp:sp modelId="{A95DB80B-444A-4D69-B205-3A801BB8524A}">
      <dsp:nvSpPr>
        <dsp:cNvPr id="0" name=""/>
        <dsp:cNvSpPr/>
      </dsp:nvSpPr>
      <dsp:spPr>
        <a:xfrm>
          <a:off x="1033225" y="1913381"/>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21181" y="2160269"/>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1321181" y="2160269"/>
        <a:ext cx="1810013" cy="697458"/>
      </dsp:txXfrm>
    </dsp:sp>
    <dsp:sp modelId="{FA19A0AA-8B0B-4AA8-A80D-08CFFDD3F112}">
      <dsp:nvSpPr>
        <dsp:cNvPr id="0" name=""/>
        <dsp:cNvSpPr/>
      </dsp:nvSpPr>
      <dsp:spPr>
        <a:xfrm>
          <a:off x="986933"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81247" y="4258818"/>
          <a:ext cx="1706597"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n-lt"/>
            </a:rPr>
            <a:t>Material</a:t>
          </a:r>
        </a:p>
      </dsp:txBody>
      <dsp:txXfrm>
        <a:off x="1332619" y="4310190"/>
        <a:ext cx="1603853" cy="949616"/>
      </dsp:txXfrm>
    </dsp:sp>
    <dsp:sp modelId="{DBD74D6B-057A-432C-9067-BF618C19EB2A}">
      <dsp:nvSpPr>
        <dsp:cNvPr id="0" name=""/>
        <dsp:cNvSpPr/>
      </dsp:nvSpPr>
      <dsp:spPr>
        <a:xfrm>
          <a:off x="2226188"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514145" y="3309404"/>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2514145" y="3309404"/>
        <a:ext cx="1810013" cy="697458"/>
      </dsp:txXfrm>
    </dsp:sp>
    <dsp:sp modelId="{0F979253-FD39-4920-BFCA-78C564B167EA}">
      <dsp:nvSpPr>
        <dsp:cNvPr id="0" name=""/>
        <dsp:cNvSpPr/>
      </dsp:nvSpPr>
      <dsp:spPr>
        <a:xfrm>
          <a:off x="2179897"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4126176" y="1077127"/>
          <a:ext cx="1706597" cy="969592"/>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n-lt"/>
            </a:rPr>
            <a:t>progress</a:t>
          </a:r>
        </a:p>
      </dsp:txBody>
      <dsp:txXfrm>
        <a:off x="4173508" y="1124459"/>
        <a:ext cx="1611933" cy="874928"/>
      </dsp:txXfrm>
    </dsp:sp>
    <dsp:sp modelId="{DCAE8A46-752C-4E82-84CE-E790E1F2918E}">
      <dsp:nvSpPr>
        <dsp:cNvPr id="0" name=""/>
        <dsp:cNvSpPr/>
      </dsp:nvSpPr>
      <dsp:spPr>
        <a:xfrm>
          <a:off x="3419152" y="1908314"/>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707109" y="2160269"/>
          <a:ext cx="1810013"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3707109" y="2160269"/>
        <a:ext cx="1810013" cy="697458"/>
      </dsp:txXfrm>
    </dsp:sp>
    <dsp:sp modelId="{B6459BF8-D2C3-4018-9C28-98667DC203F4}">
      <dsp:nvSpPr>
        <dsp:cNvPr id="0" name=""/>
        <dsp:cNvSpPr/>
      </dsp:nvSpPr>
      <dsp:spPr>
        <a:xfrm>
          <a:off x="3372861" y="3034741"/>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667175" y="4258818"/>
          <a:ext cx="1706597"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n-lt"/>
            </a:rPr>
            <a:t>Courses</a:t>
          </a:r>
        </a:p>
      </dsp:txBody>
      <dsp:txXfrm>
        <a:off x="3718547" y="4310190"/>
        <a:ext cx="1603853" cy="949616"/>
      </dsp:txXfrm>
    </dsp:sp>
    <dsp:sp modelId="{086FB9B1-82B2-4197-8B33-6E7FF94F8D2E}">
      <dsp:nvSpPr>
        <dsp:cNvPr id="0" name=""/>
        <dsp:cNvSpPr/>
      </dsp:nvSpPr>
      <dsp:spPr>
        <a:xfrm>
          <a:off x="4612116"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E334DFD-BAD1-47E5-A1C9-773D4E6B4AD3}">
      <dsp:nvSpPr>
        <dsp:cNvPr id="0" name=""/>
        <dsp:cNvSpPr/>
      </dsp:nvSpPr>
      <dsp:spPr>
        <a:xfrm>
          <a:off x="4322055" y="3403970"/>
          <a:ext cx="1501805"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1">
          <a:noAutofit/>
        </a:bodyPr>
        <a:lstStyle/>
        <a:p>
          <a:pPr marL="0" lvl="0" indent="0" algn="ctr" defTabSz="889000">
            <a:lnSpc>
              <a:spcPct val="90000"/>
            </a:lnSpc>
            <a:spcBef>
              <a:spcPct val="0"/>
            </a:spcBef>
            <a:spcAft>
              <a:spcPct val="35000"/>
            </a:spcAft>
            <a:buNone/>
            <a:defRPr b="1"/>
          </a:pPr>
          <a:endParaRPr lang="en-US" sz="2000" kern="1200" dirty="0">
            <a:latin typeface="+mn-lt"/>
          </a:endParaRPr>
        </a:p>
      </dsp:txBody>
      <dsp:txXfrm>
        <a:off x="4322055" y="3403970"/>
        <a:ext cx="1501805" cy="697458"/>
      </dsp:txXfrm>
    </dsp:sp>
    <dsp:sp modelId="{3F359E8B-7C7E-4FD9-B106-36CCBFC731D5}">
      <dsp:nvSpPr>
        <dsp:cNvPr id="0" name=""/>
        <dsp:cNvSpPr/>
      </dsp:nvSpPr>
      <dsp:spPr>
        <a:xfrm>
          <a:off x="4565824"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67CEC-EB69-4CA9-9B51-A777011EE2A3}">
      <dsp:nvSpPr>
        <dsp:cNvPr id="0" name=""/>
        <dsp:cNvSpPr/>
      </dsp:nvSpPr>
      <dsp:spPr>
        <a:xfrm>
          <a:off x="1850569" y="986409"/>
          <a:ext cx="2056833" cy="1096494"/>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320040" rIns="320040" bIns="320040" numCol="1" spcCol="1270" anchor="ctr" anchorCtr="0">
          <a:noAutofit/>
        </a:bodyPr>
        <a:lstStyle/>
        <a:p>
          <a:pPr marL="0" lvl="0" indent="0" algn="l" defTabSz="1600200">
            <a:lnSpc>
              <a:spcPct val="90000"/>
            </a:lnSpc>
            <a:spcBef>
              <a:spcPct val="0"/>
            </a:spcBef>
            <a:spcAft>
              <a:spcPct val="35000"/>
            </a:spcAft>
            <a:buNone/>
          </a:pPr>
          <a:r>
            <a:rPr lang="en-US" sz="3600" kern="1200" dirty="0"/>
            <a:t>Users</a:t>
          </a:r>
        </a:p>
      </dsp:txBody>
      <dsp:txXfrm>
        <a:off x="1904095" y="1039935"/>
        <a:ext cx="1949781" cy="989442"/>
      </dsp:txXfrm>
    </dsp:sp>
    <dsp:sp modelId="{E521B80B-0CD3-48AC-A2CE-6341D1182FC4}">
      <dsp:nvSpPr>
        <dsp:cNvPr id="0" name=""/>
        <dsp:cNvSpPr/>
      </dsp:nvSpPr>
      <dsp:spPr>
        <a:xfrm>
          <a:off x="5805079" y="190031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49E08B7-3022-4DF1-9897-84C5559EBE42}">
      <dsp:nvSpPr>
        <dsp:cNvPr id="0" name=""/>
        <dsp:cNvSpPr/>
      </dsp:nvSpPr>
      <dsp:spPr>
        <a:xfrm>
          <a:off x="5758788" y="3026746"/>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CAB1C-0AA1-4053-A726-215D17585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9F6F74-5F3D-4C2B-8AC5-73761B2FB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06CAD-01BF-4A36-89A1-76183660094C}" type="datetimeFigureOut">
              <a:rPr lang="en-US" smtClean="0"/>
              <a:t>10/24/2024</a:t>
            </a:fld>
            <a:endParaRPr lang="en-US" dirty="0"/>
          </a:p>
        </p:txBody>
      </p:sp>
      <p:sp>
        <p:nvSpPr>
          <p:cNvPr id="4" name="Footer Placeholder 3">
            <a:extLst>
              <a:ext uri="{FF2B5EF4-FFF2-40B4-BE49-F238E27FC236}">
                <a16:creationId xmlns:a16="http://schemas.microsoft.com/office/drawing/2014/main" id="{4D3774BE-A649-46E3-849C-B7115F877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E0E8BA-5F10-4BE9-B74D-7AA6E4180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FECE9-3899-402D-9557-B34889DA2FFF}" type="slidenum">
              <a:rPr lang="en-US" smtClean="0"/>
              <a:t>‹#›</a:t>
            </a:fld>
            <a:endParaRPr lang="en-US" dirty="0"/>
          </a:p>
        </p:txBody>
      </p:sp>
    </p:spTree>
    <p:extLst>
      <p:ext uri="{BB962C8B-B14F-4D97-AF65-F5344CB8AC3E}">
        <p14:creationId xmlns:p14="http://schemas.microsoft.com/office/powerpoint/2010/main" val="393759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784F3-2271-4F8D-A0BC-8F40E6849FE5}" type="slidenum">
              <a:rPr lang="en-US" smtClean="0"/>
              <a:t>7</a:t>
            </a:fld>
            <a:endParaRPr lang="en-US" dirty="0"/>
          </a:p>
        </p:txBody>
      </p:sp>
    </p:spTree>
    <p:extLst>
      <p:ext uri="{BB962C8B-B14F-4D97-AF65-F5344CB8AC3E}">
        <p14:creationId xmlns:p14="http://schemas.microsoft.com/office/powerpoint/2010/main" val="394691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8C741F-060F-4718-A57B-A1162A01F72C}"/>
              </a:ext>
            </a:extLst>
          </p:cNvPr>
          <p:cNvSpPr/>
          <p:nvPr userDrawn="1"/>
        </p:nvSpPr>
        <p:spPr>
          <a:xfrm>
            <a:off x="1709321" y="3425047"/>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1709321" y="1713063"/>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3431545"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0"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5699577" y="640080"/>
            <a:ext cx="5724144" cy="3657600"/>
          </a:xfrm>
        </p:spPr>
        <p:txBody>
          <a:bodyPr lIns="0" anchor="b"/>
          <a:lstStyle>
            <a:lvl1pPr algn="l">
              <a:lnSpc>
                <a:spcPct val="80000"/>
              </a:lnSpc>
              <a:defRPr sz="54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5699577" y="5577840"/>
            <a:ext cx="5724144" cy="472073"/>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4" name="Picture Placeholder 53">
            <a:extLst>
              <a:ext uri="{FF2B5EF4-FFF2-40B4-BE49-F238E27FC236}">
                <a16:creationId xmlns:a16="http://schemas.microsoft.com/office/drawing/2014/main" id="{71082593-1DC5-43B5-947C-7963DD90EBD9}"/>
              </a:ext>
            </a:extLst>
          </p:cNvPr>
          <p:cNvSpPr>
            <a:spLocks noGrp="1"/>
          </p:cNvSpPr>
          <p:nvPr>
            <p:ph type="pic" sz="quarter" idx="16"/>
          </p:nvPr>
        </p:nvSpPr>
        <p:spPr>
          <a:xfrm>
            <a:off x="0" y="17190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3431545"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1709321"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1709321"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95796F3-1FF2-4CB3-9A21-2FA42B0F739C}"/>
              </a:ext>
            </a:extLst>
          </p:cNvPr>
          <p:cNvSpPr/>
          <p:nvPr userDrawn="1"/>
        </p:nvSpPr>
        <p:spPr>
          <a:xfrm>
            <a:off x="5699578" y="51422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CD7761-CC7A-FAFC-0198-8C666674D019}"/>
              </a:ext>
            </a:extLst>
          </p:cNvPr>
          <p:cNvSpPr/>
          <p:nvPr userDrawn="1"/>
        </p:nvSpPr>
        <p:spPr>
          <a:xfrm>
            <a:off x="3431545" y="0"/>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7366219-E379-6451-33E4-F55572D09C01}"/>
              </a:ext>
            </a:extLst>
          </p:cNvPr>
          <p:cNvSpPr/>
          <p:nvPr userDrawn="1"/>
        </p:nvSpPr>
        <p:spPr>
          <a:xfrm>
            <a:off x="3431545" y="5144119"/>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12192000" cy="4297680"/>
          </a:xfrm>
          <a:prstGeom prst="rect">
            <a:avLst/>
          </a:prstGeom>
          <a:solidFill>
            <a:schemeClr val="accent3"/>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29000"/>
            <a:ext cx="10515600" cy="2660904"/>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9778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ramed picture right">
    <p:bg>
      <p:bgPr>
        <a:solidFill>
          <a:schemeClr val="accent3"/>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7C6E89C2-2ED7-7FA0-F7A7-A1AA6CAFBEB1}"/>
              </a:ext>
            </a:extLst>
          </p:cNvPr>
          <p:cNvGrpSpPr/>
          <p:nvPr userDrawn="1"/>
        </p:nvGrpSpPr>
        <p:grpSpPr>
          <a:xfrm>
            <a:off x="6435408" y="0"/>
            <a:ext cx="5756592" cy="6858000"/>
            <a:chOff x="0" y="0"/>
            <a:chExt cx="5756592" cy="6858000"/>
          </a:xfrm>
        </p:grpSpPr>
        <p:sp>
          <p:nvSpPr>
            <p:cNvPr id="90" name="Rectangle 89">
              <a:extLst>
                <a:ext uri="{FF2B5EF4-FFF2-40B4-BE49-F238E27FC236}">
                  <a16:creationId xmlns:a16="http://schemas.microsoft.com/office/drawing/2014/main" id="{DF531A4F-5859-8280-283D-F2A36E01E1E4}"/>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9276A229-3B0B-4D61-4634-93B9ECBCAE53}"/>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2B3A5571-40C8-C50E-BF04-C6E5D2092EBE}"/>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05DC640C-1596-C8D8-400C-EAEFC737F82F}"/>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42D8BCCF-9365-1247-2C73-827E5376E349}"/>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81C8F923-3F3C-E987-B8B3-F119CE985042}"/>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3D066BAF-F58A-E4F5-A2F4-BE52AFFF5402}"/>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D1A65B79-00CC-4E7F-6ADD-C1C522D5991F}"/>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92F228F0-A0C5-1E42-90FA-0C35E6F017E0}"/>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B572AEC6-E693-00C7-831E-4C81BC561997}"/>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17EF1E63-B8BE-1CF0-C1A3-FBF41DDF1120}"/>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FB21B3EF-486D-7B46-5AB9-477370C2C662}"/>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06A0AF5-2117-AC7A-5EAF-7C1EAE885F78}"/>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20C148D7-FEDD-C145-64C9-FA153FF9F174}"/>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CA5B4712-C918-044A-19A1-B398B3AE3F74}"/>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69DEFA8C-AF47-EC6F-C083-7183C0209D12}"/>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993076E-6CD9-216A-5F58-22C2C7ADEF67}"/>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A5C1380-678D-70A3-24F8-33D448A27CC9}"/>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5FF8DAAF-846A-991B-563F-2A508FC9F6FB}"/>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2A8F5DF9-A7F2-8D3A-72BC-B39F56902E7E}"/>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AB4BD578-6D5A-07C0-CD83-94645FAB9130}"/>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93C82D37-6362-5177-0C99-FAE0B742CD41}"/>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9542CC1-3626-C630-2901-0FB23B3E593B}"/>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D7EC15E-24BE-DD46-45B2-92C64C06601A}"/>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275DA9B6-FA38-14BB-CB6D-D163C4228017}"/>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2ED9969-5481-5672-0E55-68F80674D65C}"/>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63EC33A3-ECC9-03C2-6C4A-2E26C3C2FF2F}"/>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4C7838CF-438D-31F1-EE2F-2907A11B924A}"/>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93452295-1A7F-D929-76EF-DB26B33A4DA2}"/>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9A4FD181-BC5B-BC54-371C-2D8C00F45AD1}"/>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31464BC3-D4FE-CB12-EED1-DB11138CAB7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71CE4F8F-EB67-4681-D504-035670478894}"/>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7898F7-8A26-62E4-70C2-D6DD187FD84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A11EE247-662E-BC29-B9D2-84AE5FACC29F}"/>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335EF4DC-8310-F72A-B86C-9750305BE3CC}"/>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61D684FE-FF4C-F492-93E4-0190D372FF74}"/>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00D87E94-57CD-6196-FB75-728F4B3CCB00}"/>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A02B06F-2A62-CA70-718A-39F70D679508}"/>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EE770F47-FDBD-BC83-C73C-6A5F931E912F}"/>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971CB88E-18B7-78A9-14A6-B0CD5B3FE429}"/>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31520" y="1517904"/>
            <a:ext cx="5029200" cy="3931920"/>
          </a:xfrm>
        </p:spPr>
        <p:txBody>
          <a:bodyPr lIns="0" anchor="b">
            <a:noAutofit/>
          </a:bodyPr>
          <a:lstStyle>
            <a:lvl1pPr algn="l">
              <a:lnSpc>
                <a:spcPct val="80000"/>
              </a:lnSpc>
              <a:defRPr lang="en-US" sz="5400" b="1" kern="1200" dirty="0">
                <a:solidFill>
                  <a:schemeClr val="bg1"/>
                </a:solidFill>
                <a:latin typeface="+mj-lt"/>
                <a:ea typeface="+mj-ea"/>
                <a:cs typeface="+mj-cs"/>
              </a:defRPr>
            </a:lvl1pPr>
          </a:lstStyle>
          <a:p>
            <a:r>
              <a:rPr lang="en-US" dirty="0"/>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7007351" y="572886"/>
            <a:ext cx="4608577" cy="5715000"/>
          </a:xfrm>
        </p:spPr>
        <p:txBody>
          <a:bodyPr>
            <a:normAutofit/>
          </a:bodyPr>
          <a:lstStyle>
            <a:lvl1pPr marL="0" indent="0" algn="ctr">
              <a:buNone/>
              <a:defRPr sz="1600">
                <a:solidFill>
                  <a:schemeClr val="bg1"/>
                </a:solidFill>
              </a:defRPr>
            </a:lvl1pPr>
          </a:lstStyle>
          <a:p>
            <a:endParaRPr lang="en-US" dirty="0"/>
          </a:p>
        </p:txBody>
      </p:sp>
      <p:sp>
        <p:nvSpPr>
          <p:cNvPr id="62" name="Date Placeholder 3">
            <a:extLst>
              <a:ext uri="{FF2B5EF4-FFF2-40B4-BE49-F238E27FC236}">
                <a16:creationId xmlns:a16="http://schemas.microsoft.com/office/drawing/2014/main" id="{A156C4CF-5CE6-43DE-AA90-A75AB2BB67B7}"/>
              </a:ext>
            </a:extLst>
          </p:cNvPr>
          <p:cNvSpPr>
            <a:spLocks noGrp="1"/>
          </p:cNvSpPr>
          <p:nvPr>
            <p:ph type="dt" sz="half" idx="18"/>
          </p:nvPr>
        </p:nvSpPr>
        <p:spPr>
          <a:xfrm>
            <a:off x="835025" y="6356350"/>
            <a:ext cx="806416" cy="365125"/>
          </a:xfrm>
        </p:spPr>
        <p:txBody>
          <a:bodyPr/>
          <a:lstStyle>
            <a:lvl1pPr>
              <a:defRPr sz="900">
                <a:solidFill>
                  <a:schemeClr val="accent4">
                    <a:lumMod val="20000"/>
                    <a:lumOff val="80000"/>
                  </a:schemeClr>
                </a:solidFill>
              </a:defRPr>
            </a:lvl1pPr>
          </a:lstStyle>
          <a:p>
            <a:r>
              <a:rPr lang="en-US" dirty="0"/>
              <a:t>7/13/20XX</a:t>
            </a:r>
          </a:p>
        </p:txBody>
      </p:sp>
      <p:sp>
        <p:nvSpPr>
          <p:cNvPr id="64" name="Footer Placeholder 4">
            <a:extLst>
              <a:ext uri="{FF2B5EF4-FFF2-40B4-BE49-F238E27FC236}">
                <a16:creationId xmlns:a16="http://schemas.microsoft.com/office/drawing/2014/main" id="{4EA599FC-289F-4C20-9865-DAA03F574EC5}"/>
              </a:ext>
            </a:extLst>
          </p:cNvPr>
          <p:cNvSpPr>
            <a:spLocks noGrp="1"/>
          </p:cNvSpPr>
          <p:nvPr>
            <p:ph type="ftr" sz="quarter" idx="19"/>
          </p:nvPr>
        </p:nvSpPr>
        <p:spPr>
          <a:xfrm>
            <a:off x="1771956" y="6356350"/>
            <a:ext cx="3028643"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66" name="Slide Number Placeholder 5">
            <a:extLst>
              <a:ext uri="{FF2B5EF4-FFF2-40B4-BE49-F238E27FC236}">
                <a16:creationId xmlns:a16="http://schemas.microsoft.com/office/drawing/2014/main" id="{D18BF7DD-991C-4210-9977-3CCAFDB578A7}"/>
              </a:ext>
            </a:extLst>
          </p:cNvPr>
          <p:cNvSpPr>
            <a:spLocks noGrp="1"/>
          </p:cNvSpPr>
          <p:nvPr>
            <p:ph type="sldNum" sz="quarter" idx="20"/>
          </p:nvPr>
        </p:nvSpPr>
        <p:spPr>
          <a:xfrm>
            <a:off x="4951850" y="6356350"/>
            <a:ext cx="809507"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
        <p:nvSpPr>
          <p:cNvPr id="86" name="Rectangle 85">
            <a:extLst>
              <a:ext uri="{FF2B5EF4-FFF2-40B4-BE49-F238E27FC236}">
                <a16:creationId xmlns:a16="http://schemas.microsoft.com/office/drawing/2014/main" id="{2164A393-A656-DDEC-2315-695347040E83}"/>
              </a:ext>
            </a:extLst>
          </p:cNvPr>
          <p:cNvSpPr/>
          <p:nvPr userDrawn="1"/>
        </p:nvSpPr>
        <p:spPr>
          <a:xfrm>
            <a:off x="73152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558274209"/>
      </p:ext>
    </p:extLst>
  </p:cSld>
  <p:clrMapOvr>
    <a:masterClrMapping/>
  </p:clrMapOvr>
  <p:extLst>
    <p:ext uri="{DCECCB84-F9BA-43D5-87BE-67443E8EF086}">
      <p15:sldGuideLst xmlns:p15="http://schemas.microsoft.com/office/powerpoint/2012/main">
        <p15:guide id="1" pos="600" userDrawn="1">
          <p15:clr>
            <a:srgbClr val="FBAE40"/>
          </p15:clr>
        </p15:guide>
        <p15:guide id="2" pos="35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A95EA-1624-9B84-3B44-E7543166FCB6}"/>
              </a:ext>
            </a:extLst>
          </p:cNvPr>
          <p:cNvSpPr/>
          <p:nvPr userDrawn="1"/>
        </p:nvSpPr>
        <p:spPr>
          <a:xfrm>
            <a:off x="6120384" y="0"/>
            <a:ext cx="6071616" cy="6858000"/>
          </a:xfrm>
          <a:prstGeom prst="rect">
            <a:avLst/>
          </a:prstGeom>
          <a:solidFill>
            <a:schemeClr val="accent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6E491E-8435-44CE-B968-83D09EE49881}"/>
              </a:ext>
            </a:extLst>
          </p:cNvPr>
          <p:cNvSpPr/>
          <p:nvPr userDrawn="1"/>
        </p:nvSpPr>
        <p:spPr>
          <a:xfrm>
            <a:off x="6120384" y="625094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A03180-44BE-4E4D-BF73-EE5DAD729554}"/>
              </a:ext>
            </a:extLst>
          </p:cNvPr>
          <p:cNvSpPr/>
          <p:nvPr userDrawn="1"/>
        </p:nvSpPr>
        <p:spPr>
          <a:xfrm>
            <a:off x="7334730"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3494C-1FD5-4EBA-8A6B-6C58A70E245E}"/>
              </a:ext>
            </a:extLst>
          </p:cNvPr>
          <p:cNvSpPr/>
          <p:nvPr userDrawn="1"/>
        </p:nvSpPr>
        <p:spPr>
          <a:xfrm>
            <a:off x="7941903"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B4F5D5-9FB3-40E0-9D7F-F5F040B1600D}"/>
              </a:ext>
            </a:extLst>
          </p:cNvPr>
          <p:cNvSpPr/>
          <p:nvPr userDrawn="1"/>
        </p:nvSpPr>
        <p:spPr>
          <a:xfrm>
            <a:off x="8549076"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E5FAC9F-7B71-487B-85A6-B4F56F65E4C2}"/>
              </a:ext>
            </a:extLst>
          </p:cNvPr>
          <p:cNvSpPr/>
          <p:nvPr userDrawn="1"/>
        </p:nvSpPr>
        <p:spPr>
          <a:xfrm>
            <a:off x="9156249" y="6252097"/>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4321CDD-C6D0-43F2-A170-9E4DF40B2894}"/>
              </a:ext>
            </a:extLst>
          </p:cNvPr>
          <p:cNvSpPr/>
          <p:nvPr userDrawn="1"/>
        </p:nvSpPr>
        <p:spPr>
          <a:xfrm>
            <a:off x="9763422"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DA8C59A-C559-4262-8FCA-EAC9CF7210A9}"/>
              </a:ext>
            </a:extLst>
          </p:cNvPr>
          <p:cNvSpPr/>
          <p:nvPr userDrawn="1"/>
        </p:nvSpPr>
        <p:spPr>
          <a:xfrm>
            <a:off x="10370595"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3707CE-E446-40A9-83AF-F04214AFAEF3}"/>
              </a:ext>
            </a:extLst>
          </p:cNvPr>
          <p:cNvSpPr/>
          <p:nvPr userDrawn="1"/>
        </p:nvSpPr>
        <p:spPr>
          <a:xfrm>
            <a:off x="10977768"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05DAC-B1E0-42D0-B507-570CF69E87E7}"/>
              </a:ext>
            </a:extLst>
          </p:cNvPr>
          <p:cNvSpPr/>
          <p:nvPr userDrawn="1"/>
        </p:nvSpPr>
        <p:spPr>
          <a:xfrm>
            <a:off x="11584940"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0FA9F79-40D8-44D3-BDF1-C1310C2FC407}"/>
              </a:ext>
            </a:extLst>
          </p:cNvPr>
          <p:cNvSpPr/>
          <p:nvPr userDrawn="1"/>
        </p:nvSpPr>
        <p:spPr>
          <a:xfrm>
            <a:off x="6727557"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DB852A5-9EEB-4624-BADD-F5FF19960517}"/>
              </a:ext>
            </a:extLst>
          </p:cNvPr>
          <p:cNvSpPr/>
          <p:nvPr userDrawn="1"/>
        </p:nvSpPr>
        <p:spPr>
          <a:xfrm>
            <a:off x="82296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1600200"/>
            <a:ext cx="4572000" cy="2103120"/>
          </a:xfrm>
        </p:spPr>
        <p:txBody>
          <a:bodyPr lIns="0" tIns="0" rIns="0" bIns="0" anchor="t">
            <a:normAutofit/>
          </a:bodyPr>
          <a:lstStyle>
            <a:lvl1pPr>
              <a:lnSpc>
                <a:spcPct val="80000"/>
              </a:lnSpc>
              <a:defRPr sz="3600" b="1">
                <a:solidFill>
                  <a:schemeClr val="bg1"/>
                </a:solidFill>
              </a:defRPr>
            </a:lvl1pPr>
          </a:lstStyle>
          <a:p>
            <a:r>
              <a:rPr lang="en-US" dirty="0"/>
              <a:t>Click to edit Master title style</a:t>
            </a:r>
          </a:p>
        </p:txBody>
      </p:sp>
      <p:sp>
        <p:nvSpPr>
          <p:cNvPr id="6" name="Content Placeholder 4">
            <a:extLst>
              <a:ext uri="{FF2B5EF4-FFF2-40B4-BE49-F238E27FC236}">
                <a16:creationId xmlns:a16="http://schemas.microsoft.com/office/drawing/2014/main" id="{71AC6584-0E69-2448-7E9C-29FBCA3F5349}"/>
              </a:ext>
            </a:extLst>
          </p:cNvPr>
          <p:cNvSpPr>
            <a:spLocks noGrp="1"/>
          </p:cNvSpPr>
          <p:nvPr>
            <p:ph sz="quarter" idx="14"/>
          </p:nvPr>
        </p:nvSpPr>
        <p:spPr>
          <a:xfrm>
            <a:off x="822960" y="4206240"/>
            <a:ext cx="4572000" cy="201168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B057F79-B380-7B5C-4B74-0FE587AEBA33}"/>
              </a:ext>
            </a:extLst>
          </p:cNvPr>
          <p:cNvSpPr>
            <a:spLocks noGrp="1"/>
          </p:cNvSpPr>
          <p:nvPr>
            <p:ph sz="quarter" idx="10"/>
          </p:nvPr>
        </p:nvSpPr>
        <p:spPr>
          <a:xfrm>
            <a:off x="6675120" y="1133856"/>
            <a:ext cx="4846320" cy="4480560"/>
          </a:xfrm>
        </p:spPr>
        <p:txBody>
          <a:bodyPr lIns="0" tIns="0" rIns="0" bIns="0">
            <a:normAutofit/>
          </a:bodyPr>
          <a:lstStyle>
            <a:lvl1pPr marL="512064" indent="-512064">
              <a:spcBef>
                <a:spcPts val="1600"/>
              </a:spcBef>
              <a:buFont typeface="+mj-lt"/>
              <a:buAutoNum type="arabicPeriod"/>
              <a:defRPr sz="1800" b="1">
                <a:solidFill>
                  <a:schemeClr val="bg1"/>
                </a:solidFill>
              </a:defRPr>
            </a:lvl1pPr>
            <a:lvl2pPr marL="512064" indent="0">
              <a:spcBef>
                <a:spcPts val="0"/>
              </a:spcBef>
              <a:buNone/>
              <a:defRPr sz="1800">
                <a:solidFill>
                  <a:schemeClr val="bg1"/>
                </a:solidFill>
              </a:defRPr>
            </a:lvl2pPr>
            <a:lvl3pPr marL="1005840" indent="-457200">
              <a:spcBef>
                <a:spcPts val="1000"/>
              </a:spcBef>
              <a:buFont typeface="+mj-lt"/>
              <a:buAutoNum type="alphaLcPeriod"/>
              <a:defRPr sz="1600" b="1">
                <a:solidFill>
                  <a:schemeClr val="bg1"/>
                </a:solidFill>
              </a:defRPr>
            </a:lvl3pPr>
            <a:lvl4pPr marL="1005840" indent="0">
              <a:buNone/>
              <a:defRPr sz="1400">
                <a:solidFill>
                  <a:schemeClr val="bg1"/>
                </a:solidFill>
              </a:defRPr>
            </a:lvl4pPr>
            <a:lvl5pPr marL="1463040">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3">
            <a:extLst>
              <a:ext uri="{FF2B5EF4-FFF2-40B4-BE49-F238E27FC236}">
                <a16:creationId xmlns:a16="http://schemas.microsoft.com/office/drawing/2014/main" id="{E2D1610F-F8AC-4CFC-BF3C-E85A51D67E22}"/>
              </a:ext>
            </a:extLst>
          </p:cNvPr>
          <p:cNvSpPr>
            <a:spLocks noGrp="1"/>
          </p:cNvSpPr>
          <p:nvPr>
            <p:ph type="dt" sz="half" idx="11"/>
          </p:nvPr>
        </p:nvSpPr>
        <p:spPr>
          <a:xfrm>
            <a:off x="835025" y="6356350"/>
            <a:ext cx="806416" cy="365125"/>
          </a:xfrm>
        </p:spPr>
        <p:txBody>
          <a:bodyPr/>
          <a:lstStyle>
            <a:lvl1pPr>
              <a:defRPr sz="900">
                <a:solidFill>
                  <a:schemeClr val="accent3">
                    <a:lumMod val="20000"/>
                    <a:lumOff val="80000"/>
                  </a:schemeClr>
                </a:solidFill>
              </a:defRPr>
            </a:lvl1pPr>
          </a:lstStyle>
          <a:p>
            <a:r>
              <a:rPr lang="en-US" dirty="0"/>
              <a:t>7/13/20XX</a:t>
            </a:r>
          </a:p>
        </p:txBody>
      </p:sp>
      <p:sp>
        <p:nvSpPr>
          <p:cNvPr id="20" name="Footer Placeholder 4">
            <a:extLst>
              <a:ext uri="{FF2B5EF4-FFF2-40B4-BE49-F238E27FC236}">
                <a16:creationId xmlns:a16="http://schemas.microsoft.com/office/drawing/2014/main" id="{B9B1A01F-A9EE-4009-8274-36D560D838C7}"/>
              </a:ext>
            </a:extLst>
          </p:cNvPr>
          <p:cNvSpPr>
            <a:spLocks noGrp="1"/>
          </p:cNvSpPr>
          <p:nvPr>
            <p:ph type="ftr" sz="quarter" idx="12"/>
          </p:nvPr>
        </p:nvSpPr>
        <p:spPr>
          <a:xfrm>
            <a:off x="1771957" y="6356350"/>
            <a:ext cx="2590346" cy="365125"/>
          </a:xfrm>
          <a:prstGeom prst="rect">
            <a:avLst/>
          </a:prstGeom>
        </p:spPr>
        <p:txBody>
          <a:bodyPr/>
          <a:lstStyle>
            <a:lvl1pPr>
              <a:defRPr sz="900">
                <a:solidFill>
                  <a:schemeClr val="accent3">
                    <a:lumMod val="20000"/>
                    <a:lumOff val="80000"/>
                  </a:schemeClr>
                </a:solidFill>
              </a:defRPr>
            </a:lvl1pPr>
          </a:lstStyle>
          <a:p>
            <a:endParaRPr lang="en-US" dirty="0"/>
          </a:p>
        </p:txBody>
      </p:sp>
      <p:sp>
        <p:nvSpPr>
          <p:cNvPr id="22" name="Slide Number Placeholder 5">
            <a:extLst>
              <a:ext uri="{FF2B5EF4-FFF2-40B4-BE49-F238E27FC236}">
                <a16:creationId xmlns:a16="http://schemas.microsoft.com/office/drawing/2014/main" id="{816387B0-6878-4D33-A72D-26350FC7B128}"/>
              </a:ext>
            </a:extLst>
          </p:cNvPr>
          <p:cNvSpPr>
            <a:spLocks noGrp="1"/>
          </p:cNvSpPr>
          <p:nvPr>
            <p:ph type="sldNum" sz="quarter" idx="13"/>
          </p:nvPr>
        </p:nvSpPr>
        <p:spPr>
          <a:xfrm>
            <a:off x="4518778" y="6356350"/>
            <a:ext cx="809507" cy="365125"/>
          </a:xfrm>
        </p:spPr>
        <p:txBody>
          <a:bodyPr/>
          <a:lstStyle>
            <a:lvl1pP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436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7D0707-6223-4E41-9E36-C3BF6C78CA4D}"/>
              </a:ext>
            </a:extLst>
          </p:cNvPr>
          <p:cNvSpPr/>
          <p:nvPr userDrawn="1"/>
        </p:nvSpPr>
        <p:spPr>
          <a:xfrm>
            <a:off x="8755907"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10472928" y="3425952"/>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704089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758952" y="640080"/>
            <a:ext cx="5522976" cy="3840480"/>
          </a:xfrm>
        </p:spPr>
        <p:txBody>
          <a:bodyPr lIns="0" bIns="0" anchor="b">
            <a:normAutofit/>
          </a:bodyPr>
          <a:lstStyle>
            <a:lvl1pPr algn="ctr">
              <a:defRPr lang="en-US" sz="5400" b="1" kern="1200" dirty="0">
                <a:solidFill>
                  <a:schemeClr val="bg1"/>
                </a:solidFill>
                <a:latin typeface="+mj-lt"/>
                <a:ea typeface="+mj-ea"/>
                <a:cs typeface="+mj-cs"/>
              </a:defRPr>
            </a:lvl1pPr>
          </a:lstStyle>
          <a:p>
            <a:r>
              <a:rPr lang="en-US"/>
              <a:t>Click to edit Master title style</a:t>
            </a:r>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758952" y="4754880"/>
            <a:ext cx="5522976" cy="1371600"/>
          </a:xfrm>
        </p:spPr>
        <p:txBody>
          <a:bodyPr lIns="0">
            <a:normAutofit/>
          </a:bodyPr>
          <a:lstStyle>
            <a:lvl1pPr marL="0" indent="0" algn="ctr">
              <a:lnSpc>
                <a:spcPct val="90000"/>
              </a:lnSpc>
              <a:spcBef>
                <a:spcPts val="1600"/>
              </a:spcBef>
              <a:buNone/>
              <a:defRPr sz="1800">
                <a:solidFill>
                  <a:schemeClr val="bg1"/>
                </a:solidFill>
              </a:defRPr>
            </a:lvl1pPr>
          </a:lstStyle>
          <a:p>
            <a:r>
              <a:rPr lang="en-US"/>
              <a:t>Click to edit Master subtitle style</a:t>
            </a:r>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10472928" y="5138928"/>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10472928" y="1712976"/>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8755907" y="0"/>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8755907" y="1716477"/>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8755907" y="3425952"/>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7040890" y="3425952"/>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704089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5A7DF4-DC11-39A8-A785-A365A6A6B606}"/>
              </a:ext>
            </a:extLst>
          </p:cNvPr>
          <p:cNvSpPr/>
          <p:nvPr userDrawn="1"/>
        </p:nvSpPr>
        <p:spPr>
          <a:xfrm>
            <a:off x="7040890" y="1716477"/>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58C7691-771D-AB5C-EB5E-86096D76FEFD}"/>
              </a:ext>
            </a:extLst>
          </p:cNvPr>
          <p:cNvSpPr/>
          <p:nvPr userDrawn="1"/>
        </p:nvSpPr>
        <p:spPr>
          <a:xfrm>
            <a:off x="10472928"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74362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1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Autofit/>
          </a:bodyPr>
          <a:lstStyle>
            <a:lvl1pPr>
              <a:defRPr sz="3600" b="1">
                <a:solidFill>
                  <a:schemeClr val="bg1"/>
                </a:solidFill>
              </a:defRPr>
            </a:lvl1pPr>
          </a:lstStyle>
          <a:p>
            <a:r>
              <a:rPr lang="en-US"/>
              <a:t>Click to edit</a:t>
            </a:r>
          </a:p>
        </p:txBody>
      </p:sp>
      <p:sp>
        <p:nvSpPr>
          <p:cNvPr id="21" name="Picture Placeholder 20">
            <a:extLst>
              <a:ext uri="{FF2B5EF4-FFF2-40B4-BE49-F238E27FC236}">
                <a16:creationId xmlns:a16="http://schemas.microsoft.com/office/drawing/2014/main" id="{73B27F20-1796-4DA8-9840-EFA1E9ABA07E}"/>
              </a:ext>
            </a:extLst>
          </p:cNvPr>
          <p:cNvSpPr>
            <a:spLocks noGrp="1"/>
          </p:cNvSpPr>
          <p:nvPr>
            <p:ph type="pic" sz="quarter" idx="14"/>
          </p:nvPr>
        </p:nvSpPr>
        <p:spPr>
          <a:xfrm>
            <a:off x="3429001" y="3438144"/>
            <a:ext cx="3420479" cy="343814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7442200" y="4206240"/>
            <a:ext cx="3931920" cy="1828800"/>
          </a:xfrm>
        </p:spPr>
        <p:txBody>
          <a:bodyPr lIns="0" numCol="1">
            <a:normAutofit/>
          </a:bodyPr>
          <a:lstStyle>
            <a:lvl1pPr marL="0" indent="0">
              <a:lnSpc>
                <a:spcPct val="100000"/>
              </a:lnSpc>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7442200" y="6356350"/>
            <a:ext cx="1005116" cy="365125"/>
          </a:xfrm>
        </p:spPr>
        <p:txBody>
          <a:bodyPr lIns="0"/>
          <a:lstStyle>
            <a:lvl1pPr>
              <a:defRPr sz="900">
                <a:solidFill>
                  <a:schemeClr val="accent1">
                    <a:lumMod val="20000"/>
                    <a:lumOff val="80000"/>
                  </a:schemeClr>
                </a:solidFill>
              </a:defRPr>
            </a:lvl1pPr>
          </a:lstStyle>
          <a:p>
            <a:r>
              <a:rPr lang="en-US" dirty="0"/>
              <a:t>7/13/20XX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8588829" y="6356350"/>
            <a:ext cx="1981200" cy="365125"/>
          </a:xfrm>
          <a:prstGeom prst="rect">
            <a:avLst/>
          </a:prstGeom>
        </p:spPr>
        <p:txBody>
          <a:bodyPr/>
          <a:lstStyle>
            <a:lvl1pPr>
              <a:defRPr sz="900">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
        <p:nvSpPr>
          <p:cNvPr id="9" name="Rectangle 8">
            <a:extLst>
              <a:ext uri="{FF2B5EF4-FFF2-40B4-BE49-F238E27FC236}">
                <a16:creationId xmlns:a16="http://schemas.microsoft.com/office/drawing/2014/main" id="{A17ADB92-0B1B-4197-89C6-501F17064283}"/>
              </a:ext>
            </a:extLst>
          </p:cNvPr>
          <p:cNvSpPr>
            <a:spLocks noChangeAspect="1"/>
          </p:cNvSpPr>
          <p:nvPr userDrawn="1"/>
        </p:nvSpPr>
        <p:spPr>
          <a:xfrm>
            <a:off x="0" y="3435096"/>
            <a:ext cx="3438144" cy="3438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A6E6F19-D213-4BFC-8D80-D66C9D2BD837}"/>
              </a:ext>
            </a:extLst>
          </p:cNvPr>
          <p:cNvSpPr>
            <a:spLocks noChangeAspect="1"/>
          </p:cNvSpPr>
          <p:nvPr userDrawn="1"/>
        </p:nvSpPr>
        <p:spPr>
          <a:xfrm>
            <a:off x="3429001" y="0"/>
            <a:ext cx="3420479" cy="3438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52BCC36-E2CF-410A-AD2C-722D76849BDC}"/>
              </a:ext>
            </a:extLst>
          </p:cNvPr>
          <p:cNvSpPr/>
          <p:nvPr userDrawn="1"/>
        </p:nvSpPr>
        <p:spPr>
          <a:xfrm>
            <a:off x="7442200" y="1134423"/>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A052582-71CF-00F8-8014-99BF801E3F7C}"/>
              </a:ext>
            </a:extLst>
          </p:cNvPr>
          <p:cNvSpPr>
            <a:spLocks noChangeAspect="1"/>
          </p:cNvSpPr>
          <p:nvPr userDrawn="1"/>
        </p:nvSpPr>
        <p:spPr>
          <a:xfrm>
            <a:off x="0" y="0"/>
            <a:ext cx="3438144" cy="3419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80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4A94B9-9E00-4DD6-BCD4-604645044CAD}"/>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839AA0F-90FD-444F-B618-EE6F4C1F122A}"/>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35D740-BF58-4DAE-A85B-5EF9B6EE3615}"/>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B3B2E1-FF09-40A7-993A-BFF59632C25C}"/>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9981C2-BC8B-44CC-9A8B-A5B381264380}"/>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FAAD0A-E8F9-47F8-874E-433E4C9A92AC}"/>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871ABB2-3607-4850-A2E7-141BF30EA1E4}"/>
              </a:ext>
            </a:extLst>
          </p:cNvPr>
          <p:cNvSpPr/>
          <p:nvPr userDrawn="1"/>
        </p:nvSpPr>
        <p:spPr>
          <a:xfrm>
            <a:off x="322533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AFBB6AA-DB66-48A4-BBD2-9B36C02E5371}"/>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9AC868-5C63-419B-8791-593862E707C6}"/>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6AF71-D03B-4190-8590-1688288FB9F2}"/>
              </a:ext>
            </a:extLst>
          </p:cNvPr>
          <p:cNvSpPr/>
          <p:nvPr userDrawn="1"/>
        </p:nvSpPr>
        <p:spPr>
          <a:xfrm>
            <a:off x="6092307"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DA6CEDE-A238-4C3A-B315-B3D3081EC7CC}"/>
              </a:ext>
            </a:extLst>
          </p:cNvPr>
          <p:cNvSpPr/>
          <p:nvPr userDrawn="1"/>
        </p:nvSpPr>
        <p:spPr>
          <a:xfrm>
            <a:off x="358371"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4ACE100-6140-4208-8CE9-DFE45B35007E}"/>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75F84B-6DC9-4492-A492-95E4ABEF1B78}"/>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A788D4C-E960-45E8-ABC4-72FC2128647B}"/>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8D71AB-A26E-43A9-B413-A59CFBCDD9B1}"/>
              </a:ext>
            </a:extLst>
          </p:cNvPr>
          <p:cNvSpPr/>
          <p:nvPr userDrawn="1"/>
        </p:nvSpPr>
        <p:spPr>
          <a:xfrm>
            <a:off x="716742"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1E9C91-A1C1-432A-9523-A511B304162F}"/>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1D3C8E1-8F58-4916-9097-718454DAC9FC}"/>
              </a:ext>
            </a:extLst>
          </p:cNvPr>
          <p:cNvSpPr/>
          <p:nvPr userDrawn="1"/>
        </p:nvSpPr>
        <p:spPr>
          <a:xfrm>
            <a:off x="5733936"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1465436-7CD8-4713-84B2-BE392283D713}"/>
              </a:ext>
            </a:extLst>
          </p:cNvPr>
          <p:cNvSpPr/>
          <p:nvPr userDrawn="1"/>
        </p:nvSpPr>
        <p:spPr>
          <a:xfrm>
            <a:off x="3942081"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54BFDB3-CC2F-4666-9557-90812A8E5147}"/>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D356C3-53D1-4AF1-B3FD-AEEFF75FDB5C}"/>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8C89E7C-AF7A-4E82-B01B-1A945C7BBF79}"/>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605B19F-DE4A-4705-A964-0579015AED0E}"/>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D299157-3482-4535-BECD-566EFFF308AD}"/>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CCBF5-CCDC-43C9-B57D-B9DAE23B58BE}"/>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412D896-790A-420A-BBFB-AFDB7BD9B603}"/>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941E70-EE67-4F80-B753-2F6426D0A9DA}"/>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751E552-2222-4200-8E39-4DF2BEB677FD}"/>
              </a:ext>
            </a:extLst>
          </p:cNvPr>
          <p:cNvSpPr/>
          <p:nvPr userDrawn="1"/>
        </p:nvSpPr>
        <p:spPr>
          <a:xfrm>
            <a:off x="7884162"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43002CA-9883-43A9-B000-00F9F7A14D27}"/>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61A1E0B-5D8C-42BB-8493-4A6E267A7C73}"/>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1E86EA3-C77E-4F5B-B2D8-06ACD07DECA4}"/>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DD0E5EA-DA68-48FA-984B-26F2185EF431}"/>
              </a:ext>
            </a:extLst>
          </p:cNvPr>
          <p:cNvSpPr/>
          <p:nvPr userDrawn="1"/>
        </p:nvSpPr>
        <p:spPr>
          <a:xfrm>
            <a:off x="8959275"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1E5F851-80EC-44A1-B97A-D40F00A63A11}"/>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06D6FCB-D2DE-4100-B034-4F158AA21763}"/>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3C2CDE-BD78-4521-A433-7332BF3D57FA}"/>
              </a:ext>
            </a:extLst>
          </p:cNvPr>
          <p:cNvSpPr/>
          <p:nvPr userDrawn="1"/>
        </p:nvSpPr>
        <p:spPr>
          <a:xfrm>
            <a:off x="1039275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itle 1">
            <a:extLst>
              <a:ext uri="{FF2B5EF4-FFF2-40B4-BE49-F238E27FC236}">
                <a16:creationId xmlns:a16="http://schemas.microsoft.com/office/drawing/2014/main" id="{9FDBCD91-EE94-4107-8814-059FE0E8F29A}"/>
              </a:ext>
            </a:extLst>
          </p:cNvPr>
          <p:cNvSpPr>
            <a:spLocks noGrp="1"/>
          </p:cNvSpPr>
          <p:nvPr>
            <p:ph type="title"/>
          </p:nvPr>
        </p:nvSpPr>
        <p:spPr>
          <a:xfrm>
            <a:off x="1097280" y="822960"/>
            <a:ext cx="5029200" cy="3474720"/>
          </a:xfrm>
        </p:spPr>
        <p:txBody>
          <a:bodyPr anchor="b">
            <a:normAutofit/>
          </a:bodyPr>
          <a:lstStyle>
            <a:lvl1pPr marL="0" algn="l" defTabSz="914400" rtl="0" eaLnBrk="1" latinLnBrk="0" hangingPunct="1">
              <a:lnSpc>
                <a:spcPct val="80000"/>
              </a:lnSpc>
              <a:spcBef>
                <a:spcPct val="0"/>
              </a:spcBef>
              <a:buNone/>
              <a:defRPr lang="en-US" sz="5400" b="1" kern="1200" dirty="0">
                <a:solidFill>
                  <a:schemeClr val="bg1"/>
                </a:solidFill>
                <a:latin typeface="+mj-lt"/>
                <a:ea typeface="+mj-ea"/>
                <a:cs typeface="+mj-cs"/>
              </a:defRPr>
            </a:lvl1pPr>
          </a:lstStyle>
          <a:p>
            <a:r>
              <a:rPr lang="en-US"/>
              <a:t>Click to edit Master title </a:t>
            </a:r>
          </a:p>
        </p:txBody>
      </p:sp>
      <p:sp>
        <p:nvSpPr>
          <p:cNvPr id="74" name="Rectangle 73">
            <a:extLst>
              <a:ext uri="{FF2B5EF4-FFF2-40B4-BE49-F238E27FC236}">
                <a16:creationId xmlns:a16="http://schemas.microsoft.com/office/drawing/2014/main" id="{EAA378BB-A5C4-B488-66D0-67352E9656D0}"/>
              </a:ext>
              <a:ext uri="{C183D7F6-B498-43B3-948B-1728B52AA6E4}">
                <adec:decorative xmlns:adec="http://schemas.microsoft.com/office/drawing/2017/decorative" val="1"/>
              </a:ext>
            </a:extLst>
          </p:cNvPr>
          <p:cNvSpPr/>
          <p:nvPr userDrawn="1"/>
        </p:nvSpPr>
        <p:spPr>
          <a:xfrm>
            <a:off x="1097280" y="5138928"/>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 name="Subtitle 2">
            <a:extLst>
              <a:ext uri="{FF2B5EF4-FFF2-40B4-BE49-F238E27FC236}">
                <a16:creationId xmlns:a16="http://schemas.microsoft.com/office/drawing/2014/main" id="{88210B3D-B146-5C61-9C02-6F9BC9B1FE40}"/>
              </a:ext>
            </a:extLst>
          </p:cNvPr>
          <p:cNvSpPr>
            <a:spLocks noGrp="1"/>
          </p:cNvSpPr>
          <p:nvPr>
            <p:ph type="subTitle" idx="1"/>
          </p:nvPr>
        </p:nvSpPr>
        <p:spPr>
          <a:xfrm>
            <a:off x="1097280" y="5577840"/>
            <a:ext cx="5029200" cy="457200"/>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8881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097280" y="2560320"/>
            <a:ext cx="4645152" cy="356616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6096000" y="2560320"/>
            <a:ext cx="5257800" cy="3565525"/>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1097280" y="19418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69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ramed picture lef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327648" y="1517904"/>
            <a:ext cx="5029200" cy="3931920"/>
          </a:xfrm>
        </p:spPr>
        <p:txBody>
          <a:bodyPr lIns="0" anchor="b">
            <a:normAutofit/>
          </a:bodyPr>
          <a:lstStyle>
            <a:lvl1pPr>
              <a:lnSpc>
                <a:spcPct val="80000"/>
              </a:lnSpc>
              <a:defRPr lang="en-US" sz="5400" b="1" kern="1200" dirty="0">
                <a:solidFill>
                  <a:schemeClr val="bg1"/>
                </a:solidFill>
                <a:latin typeface="+mj-lt"/>
                <a:ea typeface="+mj-ea"/>
                <a:cs typeface="+mj-cs"/>
              </a:defRPr>
            </a:lvl1pPr>
          </a:lstStyle>
          <a:p>
            <a:r>
              <a:rPr lang="en-US"/>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571944" y="553068"/>
            <a:ext cx="4608576" cy="5748673"/>
          </a:xfrm>
        </p:spPr>
        <p:txBody>
          <a:bodyPr>
            <a:normAutofit/>
          </a:bodyPr>
          <a:lstStyle>
            <a:lvl1pPr marL="0" indent="0" algn="ctr">
              <a:buNone/>
              <a:defRPr sz="1600">
                <a:solidFill>
                  <a:schemeClr val="bg1"/>
                </a:solidFill>
              </a:defRPr>
            </a:lvl1pPr>
          </a:lstStyle>
          <a:p>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6327648" y="5577840"/>
            <a:ext cx="5029200" cy="727092"/>
          </a:xfrm>
        </p:spPr>
        <p:txBody>
          <a:bodyPr lIns="0">
            <a:normAutofit/>
          </a:bodyPr>
          <a:lstStyle>
            <a:lvl1pPr marL="0" indent="0">
              <a:lnSpc>
                <a:spcPct val="100000"/>
              </a:lnSpc>
              <a:buNone/>
              <a:defRPr lang="en-US" sz="20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9" name="Rectangle 8">
            <a:extLst>
              <a:ext uri="{FF2B5EF4-FFF2-40B4-BE49-F238E27FC236}">
                <a16:creationId xmlns:a16="http://schemas.microsoft.com/office/drawing/2014/main" id="{2BB87F0D-3BAB-446D-B8D9-08B2C2BB3BD7}"/>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348BA8A-9E10-4BDA-92EB-6C1021EBD8BB}"/>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292027F-AAE9-4110-9FB9-9485D82493DC}"/>
              </a:ext>
            </a:extLst>
          </p:cNvPr>
          <p:cNvSpPr/>
          <p:nvPr userDrawn="1"/>
        </p:nvSpPr>
        <p:spPr>
          <a:xfrm>
            <a:off x="6327648"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72912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3" name="Content Placeholder 4">
            <a:extLst>
              <a:ext uri="{FF2B5EF4-FFF2-40B4-BE49-F238E27FC236}">
                <a16:creationId xmlns:a16="http://schemas.microsoft.com/office/drawing/2014/main" id="{A81336A6-FDB1-681C-EC4F-5339DD8CCF37}"/>
              </a:ext>
            </a:extLst>
          </p:cNvPr>
          <p:cNvSpPr>
            <a:spLocks noGrp="1"/>
          </p:cNvSpPr>
          <p:nvPr>
            <p:ph sz="quarter" idx="11"/>
          </p:nvPr>
        </p:nvSpPr>
        <p:spPr>
          <a:xfrm>
            <a:off x="1161288" y="292608"/>
            <a:ext cx="5358384" cy="6172200"/>
          </a:xfrm>
        </p:spPr>
        <p:txBody>
          <a:bodyPr anchor="ct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7443216" y="4206240"/>
            <a:ext cx="3931920" cy="201168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7443216"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78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2">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C3D54C-F4F9-4FBF-80F6-F45EFD6A2CFF}"/>
              </a:ext>
            </a:extLst>
          </p:cNvPr>
          <p:cNvSpPr/>
          <p:nvPr userDrawn="1"/>
        </p:nvSpPr>
        <p:spPr>
          <a:xfrm>
            <a:off x="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70E28C-9E20-435C-99D0-48CF2909019B}"/>
              </a:ext>
            </a:extLst>
          </p:cNvPr>
          <p:cNvSpPr/>
          <p:nvPr userDrawn="1"/>
        </p:nvSpPr>
        <p:spPr>
          <a:xfrm>
            <a:off x="121339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06EA5A-9289-4E46-9AB8-457FE7AD1491}"/>
              </a:ext>
            </a:extLst>
          </p:cNvPr>
          <p:cNvSpPr/>
          <p:nvPr userDrawn="1"/>
        </p:nvSpPr>
        <p:spPr>
          <a:xfrm>
            <a:off x="182008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425AF3-AF4E-4334-8EF6-9C9C36BFF6E9}"/>
              </a:ext>
            </a:extLst>
          </p:cNvPr>
          <p:cNvSpPr/>
          <p:nvPr userDrawn="1"/>
        </p:nvSpPr>
        <p:spPr>
          <a:xfrm>
            <a:off x="242678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844959B-5FB7-4710-8EB4-C6F2E27C47D4}"/>
              </a:ext>
            </a:extLst>
          </p:cNvPr>
          <p:cNvSpPr/>
          <p:nvPr userDrawn="1"/>
        </p:nvSpPr>
        <p:spPr>
          <a:xfrm>
            <a:off x="3033475" y="0"/>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E72CBB0-055F-4C86-A198-4CCA83E0D07C}"/>
              </a:ext>
            </a:extLst>
          </p:cNvPr>
          <p:cNvSpPr/>
          <p:nvPr userDrawn="1"/>
        </p:nvSpPr>
        <p:spPr>
          <a:xfrm>
            <a:off x="364017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507067-9434-4548-88C1-96187DB5A02A}"/>
              </a:ext>
            </a:extLst>
          </p:cNvPr>
          <p:cNvSpPr/>
          <p:nvPr userDrawn="1"/>
        </p:nvSpPr>
        <p:spPr>
          <a:xfrm>
            <a:off x="424686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4ACD849-640F-48CE-8342-1AE774134F52}"/>
              </a:ext>
            </a:extLst>
          </p:cNvPr>
          <p:cNvSpPr/>
          <p:nvPr userDrawn="1"/>
        </p:nvSpPr>
        <p:spPr>
          <a:xfrm>
            <a:off x="485356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D195952-CF8E-4D15-9CC8-CA4743A73453}"/>
              </a:ext>
            </a:extLst>
          </p:cNvPr>
          <p:cNvSpPr/>
          <p:nvPr userDrawn="1"/>
        </p:nvSpPr>
        <p:spPr>
          <a:xfrm>
            <a:off x="5460256"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1A4A50-99ED-4ED2-8288-09A681E55857}"/>
              </a:ext>
            </a:extLst>
          </p:cNvPr>
          <p:cNvSpPr/>
          <p:nvPr userDrawn="1"/>
        </p:nvSpPr>
        <p:spPr>
          <a:xfrm>
            <a:off x="606695"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B5E24E4D-15D7-4BF5-9092-BD4E86DB78E4}"/>
              </a:ext>
            </a:extLst>
          </p:cNvPr>
          <p:cNvSpPr>
            <a:spLocks noGrp="1"/>
          </p:cNvSpPr>
          <p:nvPr>
            <p:ph type="title"/>
          </p:nvPr>
        </p:nvSpPr>
        <p:spPr>
          <a:xfrm>
            <a:off x="6675120" y="548640"/>
            <a:ext cx="4572000" cy="2103120"/>
          </a:xfrm>
        </p:spPr>
        <p:txBody>
          <a:bodyPr lIns="0" anchor="b">
            <a:normAutofit/>
          </a:bodyPr>
          <a:lstStyle>
            <a:lvl1pPr>
              <a:lnSpc>
                <a:spcPct val="80000"/>
              </a:lnSpc>
              <a:defRPr lang="en-US" sz="3600" b="1" kern="1200" dirty="0">
                <a:solidFill>
                  <a:schemeClr val="bg1"/>
                </a:solidFill>
                <a:latin typeface="+mj-lt"/>
                <a:ea typeface="+mj-ea"/>
                <a:cs typeface="+mj-cs"/>
              </a:defRPr>
            </a:lvl1pPr>
          </a:lstStyle>
          <a:p>
            <a:r>
              <a:rPr lang="en-US"/>
              <a:t>Click to edit Master title style</a:t>
            </a:r>
          </a:p>
        </p:txBody>
      </p:sp>
      <p:sp>
        <p:nvSpPr>
          <p:cNvPr id="10" name="Picture Placeholder 28">
            <a:extLst>
              <a:ext uri="{FF2B5EF4-FFF2-40B4-BE49-F238E27FC236}">
                <a16:creationId xmlns:a16="http://schemas.microsoft.com/office/drawing/2014/main" id="{F5B0F680-047E-4915-A8F5-EFB05A62D55D}"/>
              </a:ext>
            </a:extLst>
          </p:cNvPr>
          <p:cNvSpPr>
            <a:spLocks noGrp="1"/>
          </p:cNvSpPr>
          <p:nvPr>
            <p:ph type="pic" sz="quarter" idx="13"/>
          </p:nvPr>
        </p:nvSpPr>
        <p:spPr>
          <a:xfrm>
            <a:off x="0" y="607060"/>
            <a:ext cx="6071616" cy="6254745"/>
          </a:xfrm>
        </p:spPr>
        <p:txBody>
          <a:bodyPr>
            <a:normAutofit/>
          </a:bodyPr>
          <a:lstStyle>
            <a:lvl1pPr marL="0" indent="0" algn="ctr">
              <a:buNone/>
              <a:defRPr sz="1600">
                <a:solidFill>
                  <a:schemeClr val="bg1"/>
                </a:solidFill>
              </a:defRPr>
            </a:lvl1pPr>
          </a:lstStyle>
          <a:p>
            <a:endParaRPr lang="en-US" dirty="0"/>
          </a:p>
        </p:txBody>
      </p:sp>
      <p:sp>
        <p:nvSpPr>
          <p:cNvPr id="2" name="Content Placeholder 4">
            <a:extLst>
              <a:ext uri="{FF2B5EF4-FFF2-40B4-BE49-F238E27FC236}">
                <a16:creationId xmlns:a16="http://schemas.microsoft.com/office/drawing/2014/main" id="{9B083665-5C4D-5D9C-5068-E7DF81B599E4}"/>
              </a:ext>
            </a:extLst>
          </p:cNvPr>
          <p:cNvSpPr>
            <a:spLocks noGrp="1"/>
          </p:cNvSpPr>
          <p:nvPr>
            <p:ph sz="quarter" idx="14"/>
          </p:nvPr>
        </p:nvSpPr>
        <p:spPr>
          <a:xfrm>
            <a:off x="6675120" y="3429000"/>
            <a:ext cx="4572000" cy="251460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22">
            <a:extLst>
              <a:ext uri="{FF2B5EF4-FFF2-40B4-BE49-F238E27FC236}">
                <a16:creationId xmlns:a16="http://schemas.microsoft.com/office/drawing/2014/main" id="{9693E355-5671-4FE4-8958-99FC40EF5B1D}"/>
              </a:ext>
            </a:extLst>
          </p:cNvPr>
          <p:cNvSpPr/>
          <p:nvPr userDrawn="1"/>
        </p:nvSpPr>
        <p:spPr>
          <a:xfrm>
            <a:off x="674370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6749138" y="6356350"/>
            <a:ext cx="783776" cy="365125"/>
          </a:xfrm>
        </p:spPr>
        <p:txBody>
          <a:bodyPr lIns="0"/>
          <a:lstStyle>
            <a:lvl1pPr>
              <a:defRPr>
                <a:solidFill>
                  <a:schemeClr val="accent4">
                    <a:lumMod val="20000"/>
                    <a:lumOff val="80000"/>
                  </a:schemeClr>
                </a:solidFill>
              </a:defRPr>
            </a:lvl1pPr>
          </a:lstStyle>
          <a:p>
            <a:r>
              <a:rPr lang="en-US" dirty="0"/>
              <a:t>7/13/20XX</a:t>
            </a:r>
          </a:p>
        </p:txBody>
      </p:sp>
      <p:sp>
        <p:nvSpPr>
          <p:cNvPr id="26" name="Footer Placeholder 4">
            <a:extLst>
              <a:ext uri="{FF2B5EF4-FFF2-40B4-BE49-F238E27FC236}">
                <a16:creationId xmlns:a16="http://schemas.microsoft.com/office/drawing/2014/main" id="{F3D699E8-339D-4753-8032-13F328CF9F05}"/>
              </a:ext>
            </a:extLst>
          </p:cNvPr>
          <p:cNvSpPr>
            <a:spLocks noGrp="1"/>
          </p:cNvSpPr>
          <p:nvPr>
            <p:ph type="ftr" sz="quarter" idx="11"/>
          </p:nvPr>
        </p:nvSpPr>
        <p:spPr>
          <a:xfrm>
            <a:off x="7647214" y="6356350"/>
            <a:ext cx="2808515"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27" name="Slide Number Placeholder 5">
            <a:extLst>
              <a:ext uri="{FF2B5EF4-FFF2-40B4-BE49-F238E27FC236}">
                <a16:creationId xmlns:a16="http://schemas.microsoft.com/office/drawing/2014/main" id="{C24FE381-D866-4C7F-95D5-4CF34B3AD521}"/>
              </a:ext>
            </a:extLst>
          </p:cNvPr>
          <p:cNvSpPr>
            <a:spLocks noGrp="1"/>
          </p:cNvSpPr>
          <p:nvPr>
            <p:ph type="sldNum" sz="quarter" idx="12"/>
          </p:nvPr>
        </p:nvSpPr>
        <p:spPr>
          <a:xfrm>
            <a:off x="10570030" y="6356350"/>
            <a:ext cx="783770"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accent3"/>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1FA9687-5666-46AC-B2C5-FDA4A4EF6670}"/>
              </a:ext>
            </a:extLst>
          </p:cNvPr>
          <p:cNvSpPr/>
          <p:nvPr userDrawn="1"/>
        </p:nvSpPr>
        <p:spPr>
          <a:xfrm>
            <a:off x="6099048" y="2560320"/>
            <a:ext cx="6089904" cy="429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6099048" cy="4297680"/>
          </a:xfrm>
          <a:prstGeom prst="rect">
            <a:avLst/>
          </a:prstGeom>
          <a:solidFill>
            <a:schemeClr val="accent4"/>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74720"/>
            <a:ext cx="4544568" cy="2514600"/>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6675120" y="3474720"/>
            <a:ext cx="4544568" cy="25146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1025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548640"/>
            <a:ext cx="4572000" cy="2103120"/>
          </a:xfrm>
        </p:spPr>
        <p:txBody>
          <a:bodyPr lIns="0" tIns="0" rIns="0" bIns="0" anchor="b">
            <a:normAutofit/>
          </a:bodyPr>
          <a:lstStyle>
            <a:lvl1pPr marL="0"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22960" y="3429000"/>
            <a:ext cx="4572000" cy="274320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5861304" y="795528"/>
            <a:ext cx="5495544" cy="52578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20" name="Rectangle 19">
            <a:extLst>
              <a:ext uri="{FF2B5EF4-FFF2-40B4-BE49-F238E27FC236}">
                <a16:creationId xmlns:a16="http://schemas.microsoft.com/office/drawing/2014/main" id="{276421C9-A6E7-D6F1-2797-6D59639AEF04}"/>
              </a:ext>
            </a:extLst>
          </p:cNvPr>
          <p:cNvSpPr/>
          <p:nvPr userDrawn="1"/>
        </p:nvSpPr>
        <p:spPr>
          <a:xfrm>
            <a:off x="82296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301756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solidFill>
              </a:defRPr>
            </a:lvl1pPr>
          </a:lstStyle>
          <a:p>
            <a:r>
              <a:rPr lang="en-US" dirty="0"/>
              <a:t>7/13/20XX</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6" r:id="rId3"/>
    <p:sldLayoutId id="2147483675" r:id="rId4"/>
    <p:sldLayoutId id="2147483676" r:id="rId5"/>
    <p:sldLayoutId id="2147483691" r:id="rId6"/>
    <p:sldLayoutId id="2147483668" r:id="rId7"/>
    <p:sldLayoutId id="2147483679" r:id="rId8"/>
    <p:sldLayoutId id="2147483692" r:id="rId9"/>
    <p:sldLayoutId id="2147483693" r:id="rId10"/>
    <p:sldLayoutId id="2147483678" r:id="rId11"/>
    <p:sldLayoutId id="2147483673" r:id="rId12"/>
    <p:sldLayoutId id="214748368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fif"/><Relationship Id="rId7"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99577" y="640080"/>
            <a:ext cx="5724144" cy="3657600"/>
          </a:xfrm>
        </p:spPr>
        <p:txBody>
          <a:bodyPr tIns="0" rIns="0" bIns="0">
            <a:normAutofit/>
          </a:bodyPr>
          <a:lstStyle/>
          <a:p>
            <a:r>
              <a:rPr lang="ar-EG" b="1" i="0" dirty="0">
                <a:effectLst/>
                <a:latin typeface="DM Sans" pitchFamily="2" charset="0"/>
              </a:rPr>
              <a:t>مبادرة رواد مصر الرقمية</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99577" y="5577840"/>
            <a:ext cx="5724144" cy="472073"/>
          </a:xfrm>
        </p:spPr>
        <p:txBody>
          <a:bodyPr tIns="91440" rIns="0" bIns="0"/>
          <a:lstStyle/>
          <a:p>
            <a:r>
              <a:rPr lang="en-US" dirty="0"/>
              <a:t>Builders of Egypt</a:t>
            </a:r>
            <a:r>
              <a:rPr lang="ar-EG" dirty="0"/>
              <a:t> </a:t>
            </a:r>
            <a:r>
              <a:rPr lang="en-US" dirty="0"/>
              <a:t>Team</a:t>
            </a:r>
          </a:p>
        </p:txBody>
      </p:sp>
      <p:pic>
        <p:nvPicPr>
          <p:cNvPr id="7" name="Picture Placeholder 6">
            <a:extLst>
              <a:ext uri="{FF2B5EF4-FFF2-40B4-BE49-F238E27FC236}">
                <a16:creationId xmlns:a16="http://schemas.microsoft.com/office/drawing/2014/main" id="{83F85D50-8DB5-653F-C8B3-A36660AB4321}"/>
              </a:ext>
            </a:extLst>
          </p:cNvPr>
          <p:cNvPicPr>
            <a:picLocks noGrp="1" noChangeAspect="1"/>
          </p:cNvPicPr>
          <p:nvPr>
            <p:ph type="pic" sz="quarter" idx="16"/>
          </p:nvPr>
        </p:nvPicPr>
        <p:blipFill>
          <a:blip r:embed="rId2"/>
          <a:srcRect l="4032" r="4032"/>
          <a:stretch>
            <a:fillRect/>
          </a:stretch>
        </p:blipFill>
        <p:spPr/>
      </p:pic>
      <p:pic>
        <p:nvPicPr>
          <p:cNvPr id="8" name="Picture Placeholder 6">
            <a:extLst>
              <a:ext uri="{FF2B5EF4-FFF2-40B4-BE49-F238E27FC236}">
                <a16:creationId xmlns:a16="http://schemas.microsoft.com/office/drawing/2014/main" id="{ECE96289-BBB1-AFA1-48E9-FC367DCE8C49}"/>
              </a:ext>
            </a:extLst>
          </p:cNvPr>
          <p:cNvPicPr>
            <a:picLocks noChangeAspect="1"/>
          </p:cNvPicPr>
          <p:nvPr/>
        </p:nvPicPr>
        <p:blipFill>
          <a:blip r:embed="rId2"/>
          <a:srcRect l="4032" r="4032"/>
          <a:stretch>
            <a:fillRect/>
          </a:stretch>
        </p:blipFill>
        <p:spPr>
          <a:xfrm>
            <a:off x="1719072" y="3429000"/>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9" name="Picture Placeholder 6">
            <a:extLst>
              <a:ext uri="{FF2B5EF4-FFF2-40B4-BE49-F238E27FC236}">
                <a16:creationId xmlns:a16="http://schemas.microsoft.com/office/drawing/2014/main" id="{9A053C68-4B4D-FAC4-5742-DC769CEF57EA}"/>
              </a:ext>
            </a:extLst>
          </p:cNvPr>
          <p:cNvPicPr>
            <a:picLocks noChangeAspect="1"/>
          </p:cNvPicPr>
          <p:nvPr/>
        </p:nvPicPr>
        <p:blipFill>
          <a:blip r:embed="rId2"/>
          <a:srcRect l="4032" r="4032"/>
          <a:stretch>
            <a:fillRect/>
          </a:stretch>
        </p:blipFill>
        <p:spPr>
          <a:xfrm>
            <a:off x="3315286" y="18714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10" name="Picture Placeholder 6">
            <a:extLst>
              <a:ext uri="{FF2B5EF4-FFF2-40B4-BE49-F238E27FC236}">
                <a16:creationId xmlns:a16="http://schemas.microsoft.com/office/drawing/2014/main" id="{0B46999D-6DD8-DCB0-199B-6E1175A6B990}"/>
              </a:ext>
            </a:extLst>
          </p:cNvPr>
          <p:cNvPicPr>
            <a:picLocks noChangeAspect="1"/>
          </p:cNvPicPr>
          <p:nvPr/>
        </p:nvPicPr>
        <p:blipFill>
          <a:blip r:embed="rId2"/>
          <a:srcRect l="4032" r="4032"/>
          <a:stretch>
            <a:fillRect/>
          </a:stretch>
        </p:blipFill>
        <p:spPr>
          <a:xfrm>
            <a:off x="3376715" y="50752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11" name="Picture Placeholder 6">
            <a:extLst>
              <a:ext uri="{FF2B5EF4-FFF2-40B4-BE49-F238E27FC236}">
                <a16:creationId xmlns:a16="http://schemas.microsoft.com/office/drawing/2014/main" id="{BA2664F9-66ED-2DBB-639C-D07227B68478}"/>
              </a:ext>
            </a:extLst>
          </p:cNvPr>
          <p:cNvPicPr>
            <a:picLocks noChangeAspect="1"/>
          </p:cNvPicPr>
          <p:nvPr/>
        </p:nvPicPr>
        <p:blipFill>
          <a:blip r:embed="rId2"/>
          <a:srcRect l="4032" r="4032"/>
          <a:stretch>
            <a:fillRect/>
          </a:stretch>
        </p:blipFill>
        <p:spPr>
          <a:xfrm>
            <a:off x="0" y="49956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pic>
        <p:nvPicPr>
          <p:cNvPr id="13" name="Picture Placeholder 6">
            <a:extLst>
              <a:ext uri="{FF2B5EF4-FFF2-40B4-BE49-F238E27FC236}">
                <a16:creationId xmlns:a16="http://schemas.microsoft.com/office/drawing/2014/main" id="{8159D256-DAAC-434E-A447-F92EA3DD5573}"/>
              </a:ext>
            </a:extLst>
          </p:cNvPr>
          <p:cNvPicPr>
            <a:picLocks noChangeAspect="1"/>
          </p:cNvPicPr>
          <p:nvPr/>
        </p:nvPicPr>
        <p:blipFill>
          <a:blip r:embed="rId2"/>
          <a:srcRect l="4032" r="4032"/>
          <a:stretch>
            <a:fillRect/>
          </a:stretch>
        </p:blipFill>
        <p:spPr>
          <a:xfrm>
            <a:off x="1657643" y="63656"/>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a:xfrm>
            <a:off x="7443216" y="1600200"/>
            <a:ext cx="3931920" cy="2468880"/>
          </a:xfrm>
        </p:spPr>
        <p:txBody>
          <a:bodyPr tIns="0" rIns="0" bIns="0">
            <a:noAutofit/>
          </a:bodyPr>
          <a:lstStyle/>
          <a:p>
            <a:r>
              <a:rPr lang="ar-EG" sz="7200" b="1" i="0" dirty="0">
                <a:effectLst/>
                <a:latin typeface="DM Sans" pitchFamily="2" charset="0"/>
              </a:rPr>
              <a:t>الرؤية</a:t>
            </a:r>
            <a:br>
              <a:rPr lang="ar-EG" b="1" i="0" dirty="0">
                <a:solidFill>
                  <a:srgbClr val="1B1B1B"/>
                </a:solidFill>
                <a:effectLst/>
                <a:latin typeface="DM Sans" pitchFamily="2" charset="0"/>
              </a:rPr>
            </a:br>
            <a:endParaRPr lang="en-US" dirty="0"/>
          </a:p>
        </p:txBody>
      </p:sp>
      <p:sp>
        <p:nvSpPr>
          <p:cNvPr id="3" name="Content Placeholder 2">
            <a:extLst>
              <a:ext uri="{FF2B5EF4-FFF2-40B4-BE49-F238E27FC236}">
                <a16:creationId xmlns:a16="http://schemas.microsoft.com/office/drawing/2014/main" id="{D633D4FE-F554-41E3-B768-8EE98FC1E996}"/>
              </a:ext>
            </a:extLst>
          </p:cNvPr>
          <p:cNvSpPr>
            <a:spLocks noGrp="1"/>
          </p:cNvSpPr>
          <p:nvPr>
            <p:ph idx="1"/>
          </p:nvPr>
        </p:nvSpPr>
        <p:spPr>
          <a:xfrm>
            <a:off x="7230794" y="3967089"/>
            <a:ext cx="4543864" cy="2588456"/>
          </a:xfrm>
        </p:spPr>
        <p:txBody>
          <a:bodyPr vert="horz" lIns="0" tIns="0" rIns="0" bIns="0" numCol="1" rtlCol="0" anchor="t">
            <a:normAutofit/>
          </a:bodyPr>
          <a:lstStyle/>
          <a:p>
            <a:pPr algn="just"/>
            <a:r>
              <a:rPr lang="ar-EG" b="0" i="0" dirty="0">
                <a:effectLst/>
                <a:latin typeface="DM Sans" pitchFamily="2" charset="0"/>
              </a:rPr>
              <a:t>تحقيق الريادة في مجال الاتصالات وتكنولوجيا المعلومات من خلال بناء قوة عاملة ماهرة ومبتكرة تقود مسيرة التحول الرقمي الشامل محليا واقليمياً.</a:t>
            </a:r>
          </a:p>
          <a:p>
            <a:pPr algn="just"/>
            <a:r>
              <a:rPr lang="ar-EG" b="0" i="0" dirty="0">
                <a:effectLst/>
                <a:latin typeface="DM Sans" pitchFamily="2" charset="0"/>
              </a:rPr>
              <a:t>تنفَذ المبادرة بالتعاون مع عدد من كبرى شركات التكنولوجيا العالمية والشركات المحلية والاقليمية العاملة في مجالات تنمية مهارات الاتصالات وتكنولوجيا المعلومات، حيث تقوم الشركات بالعديد من الأنشطة، منها عقد ورش عمل تطبيقية في المجالات التكنولوجية المختلفة والمساهمة في إثراء العملية التعليمية وتوفير دورات تدريبية لتطوير مهارات الطلاب</a:t>
            </a:r>
          </a:p>
          <a:p>
            <a:endParaRPr lang="en-US" dirty="0"/>
          </a:p>
        </p:txBody>
      </p:sp>
      <p:pic>
        <p:nvPicPr>
          <p:cNvPr id="11" name="Picture Placeholder 10">
            <a:extLst>
              <a:ext uri="{FF2B5EF4-FFF2-40B4-BE49-F238E27FC236}">
                <a16:creationId xmlns:a16="http://schemas.microsoft.com/office/drawing/2014/main" id="{0336C6AE-52BE-2C53-DC54-00923E9D471D}"/>
              </a:ext>
            </a:extLst>
          </p:cNvPr>
          <p:cNvPicPr>
            <a:picLocks noGrp="1" noChangeAspect="1"/>
          </p:cNvPicPr>
          <p:nvPr>
            <p:ph type="pic" sz="quarter" idx="14"/>
          </p:nvPr>
        </p:nvPicPr>
        <p:blipFill>
          <a:blip r:embed="rId2"/>
          <a:srcRect l="254" r="254"/>
          <a:stretch>
            <a:fillRect/>
          </a:stretch>
        </p:blipFill>
        <p:spPr/>
      </p:pic>
      <p:pic>
        <p:nvPicPr>
          <p:cNvPr id="14" name="Picture 13">
            <a:extLst>
              <a:ext uri="{FF2B5EF4-FFF2-40B4-BE49-F238E27FC236}">
                <a16:creationId xmlns:a16="http://schemas.microsoft.com/office/drawing/2014/main" id="{9EC7C516-35D3-52A8-7AFB-DC56149B7462}"/>
              </a:ext>
            </a:extLst>
          </p:cNvPr>
          <p:cNvPicPr>
            <a:picLocks noChangeAspect="1"/>
          </p:cNvPicPr>
          <p:nvPr/>
        </p:nvPicPr>
        <p:blipFill>
          <a:blip r:embed="rId3"/>
          <a:stretch>
            <a:fillRect/>
          </a:stretch>
        </p:blipFill>
        <p:spPr>
          <a:xfrm>
            <a:off x="0" y="0"/>
            <a:ext cx="3429001" cy="3438144"/>
          </a:xfrm>
          <a:prstGeom prst="rect">
            <a:avLst/>
          </a:prstGeom>
        </p:spPr>
      </p:pic>
    </p:spTree>
    <p:extLst>
      <p:ext uri="{BB962C8B-B14F-4D97-AF65-F5344CB8AC3E}">
        <p14:creationId xmlns:p14="http://schemas.microsoft.com/office/powerpoint/2010/main" val="33848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097280" y="-1287194"/>
            <a:ext cx="5029200" cy="3474720"/>
          </a:xfrm>
          <a:noFill/>
        </p:spPr>
        <p:txBody>
          <a:bodyPr lIns="0" tIns="0" rIns="0" bIns="0">
            <a:noAutofit/>
          </a:bodyPr>
          <a:lstStyle/>
          <a:p>
            <a:r>
              <a:rPr lang="en-US" dirty="0"/>
              <a:t>YAT192_SHG1_SWD6_M1d</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039815" y="3700587"/>
            <a:ext cx="5029200" cy="457200"/>
          </a:xfrm>
          <a:noFill/>
        </p:spPr>
        <p:txBody>
          <a:bodyPr lIns="0" tIns="91440" rIns="0" bIns="0">
            <a:noAutofit/>
          </a:bodyPr>
          <a:lstStyle/>
          <a:p>
            <a:r>
              <a:rPr lang="en-US" sz="6600" dirty="0" err="1"/>
              <a:t>Sohag</a:t>
            </a:r>
            <a:r>
              <a:rPr lang="en-US" sz="6600" dirty="0"/>
              <a:t> Team</a:t>
            </a:r>
          </a:p>
        </p:txBody>
      </p:sp>
      <p:sp>
        <p:nvSpPr>
          <p:cNvPr id="5" name="TextBox 4">
            <a:extLst>
              <a:ext uri="{FF2B5EF4-FFF2-40B4-BE49-F238E27FC236}">
                <a16:creationId xmlns:a16="http://schemas.microsoft.com/office/drawing/2014/main" id="{5EC832E4-0169-BD7D-C4C2-084ADCCBCEC8}"/>
              </a:ext>
            </a:extLst>
          </p:cNvPr>
          <p:cNvSpPr txBox="1"/>
          <p:nvPr/>
        </p:nvSpPr>
        <p:spPr>
          <a:xfrm>
            <a:off x="868680" y="2849491"/>
            <a:ext cx="7065498" cy="646331"/>
          </a:xfrm>
          <a:prstGeom prst="rect">
            <a:avLst/>
          </a:prstGeom>
          <a:noFill/>
        </p:spPr>
        <p:txBody>
          <a:bodyPr wrap="square">
            <a:spAutoFit/>
          </a:bodyPr>
          <a:lstStyle/>
          <a:p>
            <a:r>
              <a:rPr lang="en-US" sz="3600" dirty="0">
                <a:solidFill>
                  <a:schemeClr val="bg1"/>
                </a:solidFill>
              </a:rPr>
              <a:t>PHP Full Stack Web Development</a:t>
            </a:r>
          </a:p>
        </p:txBody>
      </p:sp>
      <p:pic>
        <p:nvPicPr>
          <p:cNvPr id="7" name="Picture 6">
            <a:extLst>
              <a:ext uri="{FF2B5EF4-FFF2-40B4-BE49-F238E27FC236}">
                <a16:creationId xmlns:a16="http://schemas.microsoft.com/office/drawing/2014/main" id="{F7698E49-CCD2-757B-BB21-0A6A25966A04}"/>
              </a:ext>
            </a:extLst>
          </p:cNvPr>
          <p:cNvPicPr>
            <a:picLocks noChangeAspect="1"/>
          </p:cNvPicPr>
          <p:nvPr/>
        </p:nvPicPr>
        <p:blipFill>
          <a:blip r:embed="rId2"/>
          <a:stretch>
            <a:fillRect/>
          </a:stretch>
        </p:blipFill>
        <p:spPr>
          <a:xfrm>
            <a:off x="7638757" y="563686"/>
            <a:ext cx="4310478" cy="5471353"/>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97280" y="2560320"/>
            <a:ext cx="4645152" cy="3566160"/>
          </a:xfrm>
          <a:noFill/>
        </p:spPr>
        <p:txBody>
          <a:bodyPr lIns="0" tIns="0" rIns="0" bIns="0" anchor="t" anchorCtr="0">
            <a:noAutofit/>
          </a:bodyPr>
          <a:lstStyle/>
          <a:p>
            <a:r>
              <a:rPr lang="ar-EG" dirty="0" err="1"/>
              <a:t>بب</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0"/>
          </p:nvPr>
        </p:nvSpPr>
        <p:spPr>
          <a:xfrm>
            <a:off x="6096000" y="2560320"/>
            <a:ext cx="5257800" cy="3565525"/>
          </a:xfrm>
          <a:noFill/>
        </p:spPr>
        <p:txBody>
          <a:bodyPr anchor="t" anchorCtr="0">
            <a:normAutofit lnSpcReduction="10000"/>
          </a:bodyPr>
          <a:lstStyle/>
          <a:p>
            <a:pPr algn="ctr"/>
            <a:r>
              <a:rPr lang="ar-EG" sz="4400" dirty="0"/>
              <a:t>فريق العمل</a:t>
            </a:r>
            <a:endParaRPr lang="en-US" sz="4400" dirty="0"/>
          </a:p>
          <a:p>
            <a:pPr algn="ctr"/>
            <a:r>
              <a:rPr lang="ar-EG" sz="2800" dirty="0"/>
              <a:t>ميرنا توفيق ذكريا  </a:t>
            </a:r>
            <a:endParaRPr lang="en-US" dirty="0"/>
          </a:p>
          <a:p>
            <a:pPr algn="ctr"/>
            <a:r>
              <a:rPr lang="ar-EG" sz="2800" dirty="0"/>
              <a:t>ايمن </a:t>
            </a:r>
            <a:r>
              <a:rPr lang="ar-EG" sz="2800" dirty="0" err="1"/>
              <a:t>اقلاديوس</a:t>
            </a:r>
            <a:r>
              <a:rPr lang="ar-EG" sz="2800" dirty="0"/>
              <a:t> شحاتة</a:t>
            </a:r>
            <a:endParaRPr lang="en-US" sz="2800" dirty="0"/>
          </a:p>
          <a:p>
            <a:pPr algn="ctr"/>
            <a:r>
              <a:rPr lang="ar-EG" sz="2800" dirty="0"/>
              <a:t>ماركو ايمن فؤاد</a:t>
            </a:r>
          </a:p>
          <a:p>
            <a:pPr algn="ctr"/>
            <a:r>
              <a:rPr lang="ar-EG" sz="2800" dirty="0" err="1"/>
              <a:t>ابانوب</a:t>
            </a:r>
            <a:r>
              <a:rPr lang="ar-EG" sz="2800" dirty="0"/>
              <a:t> حنا سعيد</a:t>
            </a:r>
          </a:p>
          <a:p>
            <a:pPr algn="ctr"/>
            <a:r>
              <a:rPr lang="ar-EG" sz="2800" dirty="0"/>
              <a:t>سمعان نادي بولس </a:t>
            </a:r>
            <a:endParaRPr lang="en-US" sz="2800" dirty="0"/>
          </a:p>
        </p:txBody>
      </p:sp>
      <p:pic>
        <p:nvPicPr>
          <p:cNvPr id="5" name="Picture 4">
            <a:extLst>
              <a:ext uri="{FF2B5EF4-FFF2-40B4-BE49-F238E27FC236}">
                <a16:creationId xmlns:a16="http://schemas.microsoft.com/office/drawing/2014/main" id="{6BFB2635-56B0-5941-308D-195DF209F716}"/>
              </a:ext>
            </a:extLst>
          </p:cNvPr>
          <p:cNvPicPr>
            <a:picLocks noChangeAspect="1"/>
          </p:cNvPicPr>
          <p:nvPr/>
        </p:nvPicPr>
        <p:blipFill>
          <a:blip r:embed="rId2"/>
          <a:stretch>
            <a:fillRect/>
          </a:stretch>
        </p:blipFill>
        <p:spPr>
          <a:xfrm>
            <a:off x="518629" y="2291713"/>
            <a:ext cx="5577371" cy="3834132"/>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6327648" y="1517904"/>
            <a:ext cx="5029200" cy="3931920"/>
          </a:xfrm>
          <a:noFill/>
        </p:spPr>
        <p:txBody>
          <a:bodyPr lIns="0" tIns="0" rIns="0" bIns="0">
            <a:noAutofit/>
          </a:bodyPr>
          <a:lstStyle/>
          <a:p>
            <a:r>
              <a:rPr lang="en-US" dirty="0"/>
              <a:t>Builders of Egypt</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idx="1"/>
          </p:nvPr>
        </p:nvSpPr>
        <p:spPr>
          <a:xfrm>
            <a:off x="6327648" y="5577840"/>
            <a:ext cx="5029200" cy="727092"/>
          </a:xfrm>
          <a:noFill/>
        </p:spPr>
        <p:txBody>
          <a:bodyPr lIns="0" tIns="91440" rIns="0" bIns="0">
            <a:noAutofit/>
          </a:bodyPr>
          <a:lstStyle/>
          <a:p>
            <a:r>
              <a:rPr lang="en-US" sz="4800" u="sng" dirty="0"/>
              <a:t>EGY School</a:t>
            </a:r>
          </a:p>
        </p:txBody>
      </p:sp>
      <p:pic>
        <p:nvPicPr>
          <p:cNvPr id="7" name="Picture Placeholder 6">
            <a:extLst>
              <a:ext uri="{FF2B5EF4-FFF2-40B4-BE49-F238E27FC236}">
                <a16:creationId xmlns:a16="http://schemas.microsoft.com/office/drawing/2014/main" id="{1D07E3D5-F784-5034-CB59-0F3797CCE0AD}"/>
              </a:ext>
            </a:extLst>
          </p:cNvPr>
          <p:cNvPicPr>
            <a:picLocks noGrp="1" noChangeAspect="1"/>
          </p:cNvPicPr>
          <p:nvPr>
            <p:ph type="pic" sz="quarter" idx="10"/>
          </p:nvPr>
        </p:nvPicPr>
        <p:blipFill>
          <a:blip r:embed="rId2"/>
          <a:srcRect l="9925" r="9925"/>
          <a:stretch>
            <a:fillRect/>
          </a:stretch>
        </p:blipFill>
        <p:spPr/>
      </p:pic>
      <p:pic>
        <p:nvPicPr>
          <p:cNvPr id="9" name="Picture 8">
            <a:extLst>
              <a:ext uri="{FF2B5EF4-FFF2-40B4-BE49-F238E27FC236}">
                <a16:creationId xmlns:a16="http://schemas.microsoft.com/office/drawing/2014/main" id="{5F912E65-CAA8-ADED-7140-2F34D2B9D278}"/>
              </a:ext>
            </a:extLst>
          </p:cNvPr>
          <p:cNvPicPr>
            <a:picLocks noChangeAspect="1"/>
          </p:cNvPicPr>
          <p:nvPr/>
        </p:nvPicPr>
        <p:blipFill>
          <a:blip r:embed="rId3"/>
          <a:stretch>
            <a:fillRect/>
          </a:stretch>
        </p:blipFill>
        <p:spPr>
          <a:xfrm>
            <a:off x="6327648" y="365486"/>
            <a:ext cx="5517349" cy="2823703"/>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522933" y="1501727"/>
            <a:ext cx="3931920" cy="1051560"/>
          </a:xfrm>
          <a:noFill/>
        </p:spPr>
        <p:txBody>
          <a:bodyPr lIns="0" tIns="0" rIns="0" bIns="0" anchor="t" anchorCtr="0">
            <a:noAutofit/>
          </a:bodyPr>
          <a:lstStyle/>
          <a:p>
            <a:pPr algn="ctr"/>
            <a:r>
              <a:rPr lang="ar-EG" dirty="0"/>
              <a:t>اقسام الموقع</a:t>
            </a:r>
            <a:endParaRPr lang="en-US" dirty="0"/>
          </a:p>
        </p:txBody>
      </p:sp>
      <p:graphicFrame>
        <p:nvGraphicFramePr>
          <p:cNvPr id="27" name="Content Placeholder 26"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quarter" idx="11"/>
            <p:extLst>
              <p:ext uri="{D42A27DB-BD31-4B8C-83A1-F6EECF244321}">
                <p14:modId xmlns:p14="http://schemas.microsoft.com/office/powerpoint/2010/main" val="1541917719"/>
              </p:ext>
            </p:extLst>
          </p:nvPr>
        </p:nvGraphicFramePr>
        <p:xfrm>
          <a:off x="604911" y="292100"/>
          <a:ext cx="6838305"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A0CC09E2-49DE-64AC-7330-7989905916A1}"/>
              </a:ext>
            </a:extLst>
          </p:cNvPr>
          <p:cNvPicPr>
            <a:picLocks noGrp="1" noChangeAspect="1"/>
          </p:cNvPicPr>
          <p:nvPr>
            <p:ph sz="quarter" idx="10"/>
          </p:nvPr>
        </p:nvPicPr>
        <p:blipFill>
          <a:blip r:embed="rId7"/>
          <a:stretch>
            <a:fillRect/>
          </a:stretch>
        </p:blipFill>
        <p:spPr>
          <a:xfrm>
            <a:off x="7929489" y="2125981"/>
            <a:ext cx="3657600" cy="4051813"/>
          </a:xfrm>
        </p:spPr>
      </p:pic>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675120" y="548640"/>
            <a:ext cx="4572000" cy="2103120"/>
          </a:xfrm>
          <a:noFill/>
        </p:spPr>
        <p:txBody>
          <a:bodyPr lIns="0" tIns="0" rIns="0" bIns="0">
            <a:noAutofit/>
          </a:bodyPr>
          <a:lstStyle/>
          <a:p>
            <a:r>
              <a:rPr lang="ar-EG" dirty="0"/>
              <a:t>اهداف المشروع</a:t>
            </a:r>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quarter" idx="14"/>
          </p:nvPr>
        </p:nvSpPr>
        <p:spPr>
          <a:xfrm>
            <a:off x="6675120" y="3429000"/>
            <a:ext cx="4572000" cy="2514600"/>
          </a:xfrm>
          <a:noFill/>
        </p:spPr>
        <p:txBody>
          <a:bodyPr vert="horz" lIns="0" tIns="0" rIns="0" bIns="0" rtlCol="0" anchor="t">
            <a:normAutofit lnSpcReduction="10000"/>
          </a:bodyPr>
          <a:lstStyle/>
          <a:p>
            <a:r>
              <a:rPr lang="ar-EG" dirty="0"/>
              <a:t>في ظل الخطة الموضوعة من قبل الدولة نحو التوسع </a:t>
            </a:r>
            <a:r>
              <a:rPr lang="ar-EG" dirty="0" err="1"/>
              <a:t>الالكترونى</a:t>
            </a:r>
            <a:r>
              <a:rPr lang="ar-EG" dirty="0"/>
              <a:t> في مناهج التربية والتعليم وحرصا من الفريق لرد الجميل –منحة رواد مصر- لذا قرر الفريق انشاء هذه المنصة الالكترونية في نسختها التجريبية وهى منصة تعليمية تضم مناهج التربية والتعليم </a:t>
            </a:r>
            <a:endParaRPr lang="en-US" dirty="0"/>
          </a:p>
          <a:p>
            <a:r>
              <a:rPr lang="ar-EG" dirty="0"/>
              <a:t>جارى تحديث المنصة واضافة كافة المناهج الدراسية وادراج المواد التعليمية طبقا للمنهج </a:t>
            </a:r>
            <a:r>
              <a:rPr lang="ar-EG" dirty="0" err="1"/>
              <a:t>الوازرى</a:t>
            </a:r>
            <a:endParaRPr lang="en-US" dirty="0"/>
          </a:p>
          <a:p>
            <a:r>
              <a:rPr lang="ar-EG" dirty="0"/>
              <a:t>يستطيع الطالب انشاء حساب على المنصة والدخول على السنة الدراسية ومشاهدة </a:t>
            </a:r>
            <a:r>
              <a:rPr lang="ar-EG" dirty="0" err="1"/>
              <a:t>المققرارات</a:t>
            </a:r>
            <a:r>
              <a:rPr lang="ar-EG" dirty="0"/>
              <a:t> </a:t>
            </a:r>
            <a:r>
              <a:rPr lang="ar-EG" dirty="0" err="1"/>
              <a:t>التعليمى</a:t>
            </a:r>
            <a:r>
              <a:rPr lang="ar-EG" dirty="0"/>
              <a:t> </a:t>
            </a:r>
            <a:endParaRPr lang="en-US" dirty="0"/>
          </a:p>
        </p:txBody>
      </p:sp>
      <p:pic>
        <p:nvPicPr>
          <p:cNvPr id="11" name="Picture Placeholder 10">
            <a:extLst>
              <a:ext uri="{FF2B5EF4-FFF2-40B4-BE49-F238E27FC236}">
                <a16:creationId xmlns:a16="http://schemas.microsoft.com/office/drawing/2014/main" id="{176DBDA3-467D-4472-B27D-23363A4797B8}"/>
              </a:ext>
            </a:extLst>
          </p:cNvPr>
          <p:cNvPicPr>
            <a:picLocks noGrp="1" noChangeAspect="1"/>
          </p:cNvPicPr>
          <p:nvPr>
            <p:ph type="pic" sz="quarter" idx="13"/>
          </p:nvPr>
        </p:nvPicPr>
        <p:blipFill>
          <a:blip r:embed="rId3"/>
          <a:srcRect t="13754" b="13754"/>
          <a:stretch>
            <a:fillRect/>
          </a:stretch>
        </p:blipFill>
        <p:spPr>
          <a:xfrm>
            <a:off x="-1" y="607060"/>
            <a:ext cx="1856935" cy="1629703"/>
          </a:xfrm>
        </p:spPr>
      </p:pic>
      <p:pic>
        <p:nvPicPr>
          <p:cNvPr id="13" name="Picture 12">
            <a:extLst>
              <a:ext uri="{FF2B5EF4-FFF2-40B4-BE49-F238E27FC236}">
                <a16:creationId xmlns:a16="http://schemas.microsoft.com/office/drawing/2014/main" id="{83E2E14A-6683-917A-A0D0-9A36E461E774}"/>
              </a:ext>
            </a:extLst>
          </p:cNvPr>
          <p:cNvPicPr>
            <a:picLocks noChangeAspect="1"/>
          </p:cNvPicPr>
          <p:nvPr/>
        </p:nvPicPr>
        <p:blipFill>
          <a:blip r:embed="rId4"/>
          <a:stretch>
            <a:fillRect/>
          </a:stretch>
        </p:blipFill>
        <p:spPr>
          <a:xfrm>
            <a:off x="3573194" y="548640"/>
            <a:ext cx="2522806" cy="1688123"/>
          </a:xfrm>
          <a:prstGeom prst="rect">
            <a:avLst/>
          </a:prstGeom>
        </p:spPr>
      </p:pic>
      <p:pic>
        <p:nvPicPr>
          <p:cNvPr id="15" name="Picture 14">
            <a:extLst>
              <a:ext uri="{FF2B5EF4-FFF2-40B4-BE49-F238E27FC236}">
                <a16:creationId xmlns:a16="http://schemas.microsoft.com/office/drawing/2014/main" id="{278D3CA8-8F77-13B7-072D-91A02A64F20C}"/>
              </a:ext>
            </a:extLst>
          </p:cNvPr>
          <p:cNvPicPr>
            <a:picLocks noChangeAspect="1"/>
          </p:cNvPicPr>
          <p:nvPr/>
        </p:nvPicPr>
        <p:blipFill>
          <a:blip r:embed="rId5"/>
          <a:stretch>
            <a:fillRect/>
          </a:stretch>
        </p:blipFill>
        <p:spPr>
          <a:xfrm>
            <a:off x="1596755" y="2236763"/>
            <a:ext cx="2794637" cy="2103120"/>
          </a:xfrm>
          <a:prstGeom prst="rect">
            <a:avLst/>
          </a:prstGeom>
        </p:spPr>
      </p:pic>
      <p:pic>
        <p:nvPicPr>
          <p:cNvPr id="18" name="Picture 17">
            <a:extLst>
              <a:ext uri="{FF2B5EF4-FFF2-40B4-BE49-F238E27FC236}">
                <a16:creationId xmlns:a16="http://schemas.microsoft.com/office/drawing/2014/main" id="{389EE212-F911-07E6-A78D-1EB7150B3F4B}"/>
              </a:ext>
            </a:extLst>
          </p:cNvPr>
          <p:cNvPicPr>
            <a:picLocks noChangeAspect="1"/>
          </p:cNvPicPr>
          <p:nvPr/>
        </p:nvPicPr>
        <p:blipFill>
          <a:blip r:embed="rId6"/>
          <a:stretch>
            <a:fillRect/>
          </a:stretch>
        </p:blipFill>
        <p:spPr>
          <a:xfrm>
            <a:off x="0" y="4339883"/>
            <a:ext cx="6500388" cy="2518117"/>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841248" y="548640"/>
            <a:ext cx="10515600" cy="1463040"/>
          </a:xfrm>
          <a:noFill/>
        </p:spPr>
        <p:txBody>
          <a:bodyPr lIns="0" tIns="0" rIns="0" bIns="0" anchor="ctr" anchorCtr="0">
            <a:noAutofit/>
          </a:bodyPr>
          <a:lstStyle/>
          <a:p>
            <a:r>
              <a:rPr lang="ar-EG" dirty="0"/>
              <a:t>روابط وجداول </a:t>
            </a:r>
            <a:r>
              <a:rPr lang="en-US" dirty="0"/>
              <a:t>  </a:t>
            </a:r>
            <a:r>
              <a:rPr lang="en-US" sz="5400" dirty="0" err="1"/>
              <a:t>Sql</a:t>
            </a:r>
            <a:endParaRPr lang="en-US" sz="5400" dirty="0"/>
          </a:p>
        </p:txBody>
      </p:sp>
      <p:pic>
        <p:nvPicPr>
          <p:cNvPr id="4" name="Content Placeholder 3">
            <a:extLst>
              <a:ext uri="{FF2B5EF4-FFF2-40B4-BE49-F238E27FC236}">
                <a16:creationId xmlns:a16="http://schemas.microsoft.com/office/drawing/2014/main" id="{645175F7-E0FF-8134-CC91-84D333A73667}"/>
              </a:ext>
            </a:extLst>
          </p:cNvPr>
          <p:cNvPicPr>
            <a:picLocks noGrp="1" noChangeAspect="1"/>
          </p:cNvPicPr>
          <p:nvPr>
            <p:ph sz="quarter" idx="11"/>
          </p:nvPr>
        </p:nvPicPr>
        <p:blipFill>
          <a:blip r:embed="rId2"/>
          <a:stretch>
            <a:fillRect/>
          </a:stretch>
        </p:blipFill>
        <p:spPr>
          <a:xfrm>
            <a:off x="0" y="2732759"/>
            <a:ext cx="12192000" cy="4125241"/>
          </a:xfrm>
        </p:spPr>
      </p:pic>
      <p:sp>
        <p:nvSpPr>
          <p:cNvPr id="6" name="Content Placeholder 5">
            <a:extLst>
              <a:ext uri="{FF2B5EF4-FFF2-40B4-BE49-F238E27FC236}">
                <a16:creationId xmlns:a16="http://schemas.microsoft.com/office/drawing/2014/main" id="{0710F221-FA17-407F-A2E5-E561458B3029}"/>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58952" y="640080"/>
            <a:ext cx="5522976" cy="3840480"/>
          </a:xfrm>
        </p:spPr>
        <p:txBody>
          <a:bodyPr tIns="0" rIns="0">
            <a:noAutofit/>
          </a:bodyPr>
          <a:lstStyle/>
          <a:p>
            <a:r>
              <a:rPr lang="en-US" dirty="0"/>
              <a:t>Thank you</a:t>
            </a:r>
          </a:p>
        </p:txBody>
      </p:sp>
      <p:sp>
        <p:nvSpPr>
          <p:cNvPr id="4" name="Text Placeholder 3">
            <a:extLst>
              <a:ext uri="{FF2B5EF4-FFF2-40B4-BE49-F238E27FC236}">
                <a16:creationId xmlns:a16="http://schemas.microsoft.com/office/drawing/2014/main" id="{BEADE196-D9E3-43FA-AE5E-8A67A4DFD48F}"/>
              </a:ext>
            </a:extLst>
          </p:cNvPr>
          <p:cNvSpPr>
            <a:spLocks noGrp="1"/>
          </p:cNvSpPr>
          <p:nvPr>
            <p:ph type="body" sz="quarter" idx="13"/>
          </p:nvPr>
        </p:nvSpPr>
        <p:spPr>
          <a:xfrm>
            <a:off x="758952" y="4754880"/>
            <a:ext cx="5522976" cy="1371600"/>
          </a:xfrm>
        </p:spPr>
        <p:txBody>
          <a:bodyPr vert="horz" lIns="0" tIns="91440" rIns="0" bIns="45720" rtlCol="0" anchor="t">
            <a:noAutofit/>
          </a:bodyPr>
          <a:lstStyle/>
          <a:p>
            <a:r>
              <a:rPr lang="ar-EG" sz="3600" dirty="0"/>
              <a:t>شكر خاص من الفريق الى كافة أعضاء فرق رواد مصر الرقمية وشركة </a:t>
            </a:r>
            <a:r>
              <a:rPr lang="en-US" sz="3600" dirty="0"/>
              <a:t>YAT </a:t>
            </a:r>
            <a:r>
              <a:rPr lang="ar-EG" sz="3600" dirty="0"/>
              <a:t>على </a:t>
            </a:r>
            <a:r>
              <a:rPr lang="ar-EG" sz="3600" dirty="0" err="1"/>
              <a:t>مابذلوه</a:t>
            </a:r>
            <a:r>
              <a:rPr lang="ar-EG" sz="3600" dirty="0"/>
              <a:t> من مجهود عظيم على مدار الشهر السابقة</a:t>
            </a:r>
            <a:endParaRPr lang="en-US" sz="3600" dirty="0"/>
          </a:p>
        </p:txBody>
      </p:sp>
      <p:pic>
        <p:nvPicPr>
          <p:cNvPr id="7" name="Picture Placeholder 6">
            <a:extLst>
              <a:ext uri="{FF2B5EF4-FFF2-40B4-BE49-F238E27FC236}">
                <a16:creationId xmlns:a16="http://schemas.microsoft.com/office/drawing/2014/main" id="{04CF8470-B7ED-BA3B-9ABF-8B9F20664115}"/>
              </a:ext>
            </a:extLst>
          </p:cNvPr>
          <p:cNvPicPr>
            <a:picLocks noGrp="1" noChangeAspect="1"/>
          </p:cNvPicPr>
          <p:nvPr>
            <p:ph type="pic" sz="quarter" idx="15"/>
          </p:nvPr>
        </p:nvPicPr>
        <p:blipFill>
          <a:blip r:embed="rId2"/>
          <a:srcRect l="4032" r="4032"/>
          <a:stretch>
            <a:fillRect/>
          </a:stretch>
        </p:blipFill>
        <p:spPr>
          <a:xfrm>
            <a:off x="1976042" y="365760"/>
            <a:ext cx="2985868" cy="2985868"/>
          </a:xfrm>
        </p:spPr>
      </p:pic>
      <p:pic>
        <p:nvPicPr>
          <p:cNvPr id="9" name="Picture 8">
            <a:extLst>
              <a:ext uri="{FF2B5EF4-FFF2-40B4-BE49-F238E27FC236}">
                <a16:creationId xmlns:a16="http://schemas.microsoft.com/office/drawing/2014/main" id="{4A8DFEB9-10AB-CC6C-FF3F-EF401B7436C7}"/>
              </a:ext>
            </a:extLst>
          </p:cNvPr>
          <p:cNvPicPr>
            <a:picLocks noChangeAspect="1"/>
          </p:cNvPicPr>
          <p:nvPr/>
        </p:nvPicPr>
        <p:blipFill>
          <a:blip r:embed="rId3"/>
          <a:stretch>
            <a:fillRect/>
          </a:stretch>
        </p:blipFill>
        <p:spPr>
          <a:xfrm>
            <a:off x="7047914" y="0"/>
            <a:ext cx="5144085" cy="1743075"/>
          </a:xfrm>
          <a:prstGeom prst="rect">
            <a:avLst/>
          </a:prstGeom>
        </p:spPr>
      </p:pic>
      <p:pic>
        <p:nvPicPr>
          <p:cNvPr id="11" name="Picture 10">
            <a:extLst>
              <a:ext uri="{FF2B5EF4-FFF2-40B4-BE49-F238E27FC236}">
                <a16:creationId xmlns:a16="http://schemas.microsoft.com/office/drawing/2014/main" id="{C0A124E0-8A29-99D9-BD74-B728F85ACC9A}"/>
              </a:ext>
            </a:extLst>
          </p:cNvPr>
          <p:cNvPicPr>
            <a:picLocks noChangeAspect="1"/>
          </p:cNvPicPr>
          <p:nvPr/>
        </p:nvPicPr>
        <p:blipFill>
          <a:blip r:embed="rId4"/>
          <a:stretch>
            <a:fillRect/>
          </a:stretch>
        </p:blipFill>
        <p:spPr>
          <a:xfrm>
            <a:off x="7047914" y="1743075"/>
            <a:ext cx="5144086" cy="1685925"/>
          </a:xfrm>
          <a:prstGeom prst="rect">
            <a:avLst/>
          </a:prstGeom>
        </p:spPr>
      </p:pic>
      <p:pic>
        <p:nvPicPr>
          <p:cNvPr id="13" name="Picture 12">
            <a:extLst>
              <a:ext uri="{FF2B5EF4-FFF2-40B4-BE49-F238E27FC236}">
                <a16:creationId xmlns:a16="http://schemas.microsoft.com/office/drawing/2014/main" id="{AB7B2AFB-3C39-B616-5AF2-724427EC4ADE}"/>
              </a:ext>
            </a:extLst>
          </p:cNvPr>
          <p:cNvPicPr>
            <a:picLocks noChangeAspect="1"/>
          </p:cNvPicPr>
          <p:nvPr/>
        </p:nvPicPr>
        <p:blipFill>
          <a:blip r:embed="rId5"/>
          <a:stretch>
            <a:fillRect/>
          </a:stretch>
        </p:blipFill>
        <p:spPr>
          <a:xfrm>
            <a:off x="10452295" y="3429000"/>
            <a:ext cx="1739704" cy="1743075"/>
          </a:xfrm>
          <a:prstGeom prst="rect">
            <a:avLst/>
          </a:prstGeom>
        </p:spPr>
      </p:pic>
      <p:pic>
        <p:nvPicPr>
          <p:cNvPr id="15" name="Picture 14">
            <a:extLst>
              <a:ext uri="{FF2B5EF4-FFF2-40B4-BE49-F238E27FC236}">
                <a16:creationId xmlns:a16="http://schemas.microsoft.com/office/drawing/2014/main" id="{FAF11878-B0B2-F9FB-081F-D958F0D8149A}"/>
              </a:ext>
            </a:extLst>
          </p:cNvPr>
          <p:cNvPicPr>
            <a:picLocks noChangeAspect="1"/>
          </p:cNvPicPr>
          <p:nvPr/>
        </p:nvPicPr>
        <p:blipFill>
          <a:blip r:embed="rId6"/>
          <a:stretch>
            <a:fillRect/>
          </a:stretch>
        </p:blipFill>
        <p:spPr>
          <a:xfrm>
            <a:off x="8794408" y="3444243"/>
            <a:ext cx="1651096" cy="1743075"/>
          </a:xfrm>
          <a:prstGeom prst="rect">
            <a:avLst/>
          </a:prstGeom>
        </p:spPr>
      </p:pic>
      <p:pic>
        <p:nvPicPr>
          <p:cNvPr id="17" name="Picture 16">
            <a:extLst>
              <a:ext uri="{FF2B5EF4-FFF2-40B4-BE49-F238E27FC236}">
                <a16:creationId xmlns:a16="http://schemas.microsoft.com/office/drawing/2014/main" id="{E6BC0B8C-D6FF-03FD-BFF8-43FF1C0A81D1}"/>
              </a:ext>
            </a:extLst>
          </p:cNvPr>
          <p:cNvPicPr>
            <a:picLocks noChangeAspect="1"/>
          </p:cNvPicPr>
          <p:nvPr/>
        </p:nvPicPr>
        <p:blipFill>
          <a:blip r:embed="rId7"/>
          <a:stretch>
            <a:fillRect/>
          </a:stretch>
        </p:blipFill>
        <p:spPr>
          <a:xfrm>
            <a:off x="7047914" y="3454900"/>
            <a:ext cx="1746493" cy="1685925"/>
          </a:xfrm>
          <a:prstGeom prst="rect">
            <a:avLst/>
          </a:prstGeom>
        </p:spPr>
      </p:pic>
    </p:spTree>
    <p:extLst>
      <p:ext uri="{BB962C8B-B14F-4D97-AF65-F5344CB8AC3E}">
        <p14:creationId xmlns:p14="http://schemas.microsoft.com/office/powerpoint/2010/main" val="2462123716"/>
      </p:ext>
    </p:extLst>
  </p:cSld>
  <p:clrMapOvr>
    <a:masterClrMapping/>
  </p:clrMapOvr>
</p:sld>
</file>

<file path=ppt/theme/theme1.xml><?xml version="1.0" encoding="utf-8"?>
<a:theme xmlns:a="http://schemas.openxmlformats.org/drawingml/2006/main" name="Custom">
  <a:themeElements>
    <a:clrScheme name="Custom 178">
      <a:dk1>
        <a:sysClr val="windowText" lastClr="000000"/>
      </a:dk1>
      <a:lt1>
        <a:sysClr val="window" lastClr="FFFFFF"/>
      </a:lt1>
      <a:dk2>
        <a:srgbClr val="44546A"/>
      </a:dk2>
      <a:lt2>
        <a:srgbClr val="E7E6E6"/>
      </a:lt2>
      <a:accent1>
        <a:srgbClr val="D1353C"/>
      </a:accent1>
      <a:accent2>
        <a:srgbClr val="DB8802"/>
      </a:accent2>
      <a:accent3>
        <a:srgbClr val="D91D62"/>
      </a:accent3>
      <a:accent4>
        <a:srgbClr val="42529B"/>
      </a:accent4>
      <a:accent5>
        <a:srgbClr val="CBDA00"/>
      </a:accent5>
      <a:accent6>
        <a:srgbClr val="76DCFD"/>
      </a:accent6>
      <a:hlink>
        <a:srgbClr val="0563C1"/>
      </a:hlink>
      <a:folHlink>
        <a:srgbClr val="954F72"/>
      </a:folHlink>
    </a:clrScheme>
    <a:fontScheme name="Custom 61">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V1_win32_EF_v3" id="{C1B0A8D0-9AA0-40AF-A770-3ACC1E8A96D3}" vid="{CB18F5D6-447A-4043-9583-16EEB5BF63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172974-42F8-4DE5-A936-8FC698C3673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03C5E8-6E73-4A29-90A5-6BDD54A3FA1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7DB28BE-4CC0-4691-9CA5-2BA850A6793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1156</TotalTime>
  <Words>221</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DM Sans</vt:lpstr>
      <vt:lpstr>Gill Sans Nova</vt:lpstr>
      <vt:lpstr>Custom</vt:lpstr>
      <vt:lpstr>مبادرة رواد مصر الرقمية</vt:lpstr>
      <vt:lpstr>الرؤية </vt:lpstr>
      <vt:lpstr>YAT192_SHG1_SWD6_M1d</vt:lpstr>
      <vt:lpstr>بب</vt:lpstr>
      <vt:lpstr>Builders of Egypt</vt:lpstr>
      <vt:lpstr>اقسام الموقع</vt:lpstr>
      <vt:lpstr>اهداف المشروع</vt:lpstr>
      <vt:lpstr>روابط وجداول   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anoon dekeshy</dc:creator>
  <cp:lastModifiedBy>ayman shehata</cp:lastModifiedBy>
  <cp:revision>3</cp:revision>
  <dcterms:created xsi:type="dcterms:W3CDTF">2021-07-29T05:11:00Z</dcterms:created>
  <dcterms:modified xsi:type="dcterms:W3CDTF">2024-10-24T16:40:42Z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