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C54A0-AFBE-48AC-953B-A4D36CF247FE}" v="77" dt="2022-12-12T13:51:58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sley Ihemere" userId="11d5858094c82852" providerId="LiveId" clId="{2C8C54A0-AFBE-48AC-953B-A4D36CF247FE}"/>
    <pc:docChg chg="undo custSel addSld modSld sldOrd">
      <pc:chgData name="Kingsley Ihemere" userId="11d5858094c82852" providerId="LiveId" clId="{2C8C54A0-AFBE-48AC-953B-A4D36CF247FE}" dt="2022-12-12T15:01:00.401" v="3468" actId="20577"/>
      <pc:docMkLst>
        <pc:docMk/>
      </pc:docMkLst>
      <pc:sldChg chg="modSp mod">
        <pc:chgData name="Kingsley Ihemere" userId="11d5858094c82852" providerId="LiveId" clId="{2C8C54A0-AFBE-48AC-953B-A4D36CF247FE}" dt="2022-12-12T15:01:00.401" v="3468" actId="20577"/>
        <pc:sldMkLst>
          <pc:docMk/>
          <pc:sldMk cId="2819730967" sldId="256"/>
        </pc:sldMkLst>
        <pc:spChg chg="mod">
          <ac:chgData name="Kingsley Ihemere" userId="11d5858094c82852" providerId="LiveId" clId="{2C8C54A0-AFBE-48AC-953B-A4D36CF247FE}" dt="2022-12-12T15:01:00.401" v="3468" actId="20577"/>
          <ac:spMkLst>
            <pc:docMk/>
            <pc:sldMk cId="2819730967" sldId="256"/>
            <ac:spMk id="2" creationId="{F00D3730-AFE6-13D5-871A-3FE087EAD34A}"/>
          </ac:spMkLst>
        </pc:spChg>
      </pc:sldChg>
      <pc:sldChg chg="addSp modSp mod">
        <pc:chgData name="Kingsley Ihemere" userId="11d5858094c82852" providerId="LiveId" clId="{2C8C54A0-AFBE-48AC-953B-A4D36CF247FE}" dt="2022-12-12T14:35:06.017" v="3455" actId="20577"/>
        <pc:sldMkLst>
          <pc:docMk/>
          <pc:sldMk cId="3664988247" sldId="260"/>
        </pc:sldMkLst>
        <pc:spChg chg="mod">
          <ac:chgData name="Kingsley Ihemere" userId="11d5858094c82852" providerId="LiveId" clId="{2C8C54A0-AFBE-48AC-953B-A4D36CF247FE}" dt="2022-12-11T19:17:00.029" v="303" actId="1038"/>
          <ac:spMkLst>
            <pc:docMk/>
            <pc:sldMk cId="3664988247" sldId="260"/>
            <ac:spMk id="3" creationId="{78A05ACD-19BC-F81A-AB56-A84AA1430DAD}"/>
          </ac:spMkLst>
        </pc:spChg>
        <pc:spChg chg="mod">
          <ac:chgData name="Kingsley Ihemere" userId="11d5858094c82852" providerId="LiveId" clId="{2C8C54A0-AFBE-48AC-953B-A4D36CF247FE}" dt="2022-12-11T19:17:36.355" v="310" actId="1076"/>
          <ac:spMkLst>
            <pc:docMk/>
            <pc:sldMk cId="3664988247" sldId="260"/>
            <ac:spMk id="4" creationId="{6CACEAD3-A2CF-B821-71C8-E37F64CD2AB5}"/>
          </ac:spMkLst>
        </pc:spChg>
        <pc:spChg chg="mod">
          <ac:chgData name="Kingsley Ihemere" userId="11d5858094c82852" providerId="LiveId" clId="{2C8C54A0-AFBE-48AC-953B-A4D36CF247FE}" dt="2022-12-12T14:35:06.017" v="3455" actId="20577"/>
          <ac:spMkLst>
            <pc:docMk/>
            <pc:sldMk cId="3664988247" sldId="260"/>
            <ac:spMk id="5" creationId="{9A97A1EB-6C6C-399C-C1AD-D8022D6EB232}"/>
          </ac:spMkLst>
        </pc:spChg>
        <pc:spChg chg="mod">
          <ac:chgData name="Kingsley Ihemere" userId="11d5858094c82852" providerId="LiveId" clId="{2C8C54A0-AFBE-48AC-953B-A4D36CF247FE}" dt="2022-12-11T19:16:47.169" v="300" actId="1076"/>
          <ac:spMkLst>
            <pc:docMk/>
            <pc:sldMk cId="3664988247" sldId="260"/>
            <ac:spMk id="6" creationId="{682B9C0D-9C7F-8615-938C-EC5EBE700920}"/>
          </ac:spMkLst>
        </pc:spChg>
        <pc:spChg chg="mod">
          <ac:chgData name="Kingsley Ihemere" userId="11d5858094c82852" providerId="LiveId" clId="{2C8C54A0-AFBE-48AC-953B-A4D36CF247FE}" dt="2022-12-11T19:22:01.797" v="398" actId="1076"/>
          <ac:spMkLst>
            <pc:docMk/>
            <pc:sldMk cId="3664988247" sldId="260"/>
            <ac:spMk id="7" creationId="{A76BE86E-770B-FDAD-14DB-C79546A3B3C1}"/>
          </ac:spMkLst>
        </pc:spChg>
        <pc:spChg chg="mod">
          <ac:chgData name="Kingsley Ihemere" userId="11d5858094c82852" providerId="LiveId" clId="{2C8C54A0-AFBE-48AC-953B-A4D36CF247FE}" dt="2022-12-11T19:22:18.208" v="399" actId="1076"/>
          <ac:spMkLst>
            <pc:docMk/>
            <pc:sldMk cId="3664988247" sldId="260"/>
            <ac:spMk id="8" creationId="{A72DD5C3-CC09-5957-4D41-01B6082E4274}"/>
          </ac:spMkLst>
        </pc:spChg>
        <pc:spChg chg="mod">
          <ac:chgData name="Kingsley Ihemere" userId="11d5858094c82852" providerId="LiveId" clId="{2C8C54A0-AFBE-48AC-953B-A4D36CF247FE}" dt="2022-12-11T19:18:08.347" v="318" actId="1076"/>
          <ac:spMkLst>
            <pc:docMk/>
            <pc:sldMk cId="3664988247" sldId="260"/>
            <ac:spMk id="12" creationId="{62E2A77A-B4E5-7173-7244-DDDF0D3707CB}"/>
          </ac:spMkLst>
        </pc:spChg>
        <pc:spChg chg="mod">
          <ac:chgData name="Kingsley Ihemere" userId="11d5858094c82852" providerId="LiveId" clId="{2C8C54A0-AFBE-48AC-953B-A4D36CF247FE}" dt="2022-12-11T19:17:56.247" v="313" actId="1076"/>
          <ac:spMkLst>
            <pc:docMk/>
            <pc:sldMk cId="3664988247" sldId="260"/>
            <ac:spMk id="13" creationId="{3034B19F-B8C3-3025-C3B0-81E0537C8736}"/>
          </ac:spMkLst>
        </pc:spChg>
        <pc:spChg chg="add mod">
          <ac:chgData name="Kingsley Ihemere" userId="11d5858094c82852" providerId="LiveId" clId="{2C8C54A0-AFBE-48AC-953B-A4D36CF247FE}" dt="2022-12-11T19:18:30.528" v="320" actId="1076"/>
          <ac:spMkLst>
            <pc:docMk/>
            <pc:sldMk cId="3664988247" sldId="260"/>
            <ac:spMk id="14" creationId="{B7CD6FD1-A7C6-BD6C-FB36-B66514D19288}"/>
          </ac:spMkLst>
        </pc:spChg>
        <pc:spChg chg="add mod">
          <ac:chgData name="Kingsley Ihemere" userId="11d5858094c82852" providerId="LiveId" clId="{2C8C54A0-AFBE-48AC-953B-A4D36CF247FE}" dt="2022-12-11T19:10:01.263" v="13" actId="571"/>
          <ac:spMkLst>
            <pc:docMk/>
            <pc:sldMk cId="3664988247" sldId="260"/>
            <ac:spMk id="15" creationId="{444B33FB-CDEC-FF4A-9535-A86728460424}"/>
          </ac:spMkLst>
        </pc:spChg>
        <pc:spChg chg="add mod">
          <ac:chgData name="Kingsley Ihemere" userId="11d5858094c82852" providerId="LiveId" clId="{2C8C54A0-AFBE-48AC-953B-A4D36CF247FE}" dt="2022-12-11T19:10:01.263" v="13" actId="571"/>
          <ac:spMkLst>
            <pc:docMk/>
            <pc:sldMk cId="3664988247" sldId="260"/>
            <ac:spMk id="16" creationId="{61B561F4-DFD3-2C67-3FFA-952925098DB3}"/>
          </ac:spMkLst>
        </pc:spChg>
        <pc:spChg chg="add mod">
          <ac:chgData name="Kingsley Ihemere" userId="11d5858094c82852" providerId="LiveId" clId="{2C8C54A0-AFBE-48AC-953B-A4D36CF247FE}" dt="2022-12-11T19:19:03.543" v="323" actId="1076"/>
          <ac:spMkLst>
            <pc:docMk/>
            <pc:sldMk cId="3664988247" sldId="260"/>
            <ac:spMk id="17" creationId="{C821BD40-A372-B06D-BA53-A8B672DFCA1C}"/>
          </ac:spMkLst>
        </pc:spChg>
        <pc:spChg chg="add mod">
          <ac:chgData name="Kingsley Ihemere" userId="11d5858094c82852" providerId="LiveId" clId="{2C8C54A0-AFBE-48AC-953B-A4D36CF247FE}" dt="2022-12-11T19:17:47.785" v="312" actId="1076"/>
          <ac:spMkLst>
            <pc:docMk/>
            <pc:sldMk cId="3664988247" sldId="260"/>
            <ac:spMk id="18" creationId="{81F496E6-723C-EC97-0B97-692EC056E22D}"/>
          </ac:spMkLst>
        </pc:spChg>
        <pc:spChg chg="add mod">
          <ac:chgData name="Kingsley Ihemere" userId="11d5858094c82852" providerId="LiveId" clId="{2C8C54A0-AFBE-48AC-953B-A4D36CF247FE}" dt="2022-12-12T11:52:22.025" v="1641" actId="20577"/>
          <ac:spMkLst>
            <pc:docMk/>
            <pc:sldMk cId="3664988247" sldId="260"/>
            <ac:spMk id="19" creationId="{51E6EA0E-4F2D-6969-28C8-C47B9D58B0FC}"/>
          </ac:spMkLst>
        </pc:spChg>
        <pc:spChg chg="add mod">
          <ac:chgData name="Kingsley Ihemere" userId="11d5858094c82852" providerId="LiveId" clId="{2C8C54A0-AFBE-48AC-953B-A4D36CF247FE}" dt="2022-12-11T19:21:44.410" v="396" actId="20577"/>
          <ac:spMkLst>
            <pc:docMk/>
            <pc:sldMk cId="3664988247" sldId="260"/>
            <ac:spMk id="22" creationId="{266BD5F5-1FD1-7F86-9E95-5447A72D9B09}"/>
          </ac:spMkLst>
        </pc:spChg>
        <pc:spChg chg="add mod">
          <ac:chgData name="Kingsley Ihemere" userId="11d5858094c82852" providerId="LiveId" clId="{2C8C54A0-AFBE-48AC-953B-A4D36CF247FE}" dt="2022-12-11T19:22:32.219" v="401" actId="1076"/>
          <ac:spMkLst>
            <pc:docMk/>
            <pc:sldMk cId="3664988247" sldId="260"/>
            <ac:spMk id="23" creationId="{1CD3DBE1-99B5-1BAD-136F-FFCF212E7328}"/>
          </ac:spMkLst>
        </pc:spChg>
        <pc:spChg chg="add mod">
          <ac:chgData name="Kingsley Ihemere" userId="11d5858094c82852" providerId="LiveId" clId="{2C8C54A0-AFBE-48AC-953B-A4D36CF247FE}" dt="2022-12-11T19:23:31.470" v="467" actId="1076"/>
          <ac:spMkLst>
            <pc:docMk/>
            <pc:sldMk cId="3664988247" sldId="260"/>
            <ac:spMk id="24" creationId="{8C95075E-667D-2CC8-BE48-78E2BA1E70CD}"/>
          </ac:spMkLst>
        </pc:spChg>
        <pc:cxnChg chg="add mod">
          <ac:chgData name="Kingsley Ihemere" userId="11d5858094c82852" providerId="LiveId" clId="{2C8C54A0-AFBE-48AC-953B-A4D36CF247FE}" dt="2022-12-11T19:18:52.885" v="322" actId="13822"/>
          <ac:cxnSpMkLst>
            <pc:docMk/>
            <pc:sldMk cId="3664988247" sldId="260"/>
            <ac:cxnSpMk id="21" creationId="{F9D28A6D-A5BD-9429-5BBD-A37E17C7B3F8}"/>
          </ac:cxnSpMkLst>
        </pc:cxnChg>
      </pc:sldChg>
      <pc:sldChg chg="addSp delSp modSp add mod">
        <pc:chgData name="Kingsley Ihemere" userId="11d5858094c82852" providerId="LiveId" clId="{2C8C54A0-AFBE-48AC-953B-A4D36CF247FE}" dt="2022-12-12T13:52:31.601" v="3068" actId="1076"/>
        <pc:sldMkLst>
          <pc:docMk/>
          <pc:sldMk cId="3964829281" sldId="261"/>
        </pc:sldMkLst>
        <pc:spChg chg="mod ord">
          <ac:chgData name="Kingsley Ihemere" userId="11d5858094c82852" providerId="LiveId" clId="{2C8C54A0-AFBE-48AC-953B-A4D36CF247FE}" dt="2022-12-11T22:04:00.020" v="612" actId="14100"/>
          <ac:spMkLst>
            <pc:docMk/>
            <pc:sldMk cId="3964829281" sldId="261"/>
            <ac:spMk id="2" creationId="{F00D3730-AFE6-13D5-871A-3FE087EAD34A}"/>
          </ac:spMkLst>
        </pc:spChg>
        <pc:spChg chg="del">
          <ac:chgData name="Kingsley Ihemere" userId="11d5858094c82852" providerId="LiveId" clId="{2C8C54A0-AFBE-48AC-953B-A4D36CF247FE}" dt="2022-12-11T19:37:59" v="470" actId="478"/>
          <ac:spMkLst>
            <pc:docMk/>
            <pc:sldMk cId="3964829281" sldId="261"/>
            <ac:spMk id="3" creationId="{78A05ACD-19BC-F81A-AB56-A84AA1430DAD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3" creationId="{EA597B9F-620C-7712-056F-433E71F57FAA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4" creationId="{3741B9D7-C1EB-8574-954F-2E26156E1895}"/>
          </ac:spMkLst>
        </pc:spChg>
        <pc:spChg chg="del">
          <ac:chgData name="Kingsley Ihemere" userId="11d5858094c82852" providerId="LiveId" clId="{2C8C54A0-AFBE-48AC-953B-A4D36CF247FE}" dt="2022-12-11T19:37:54.392" v="469" actId="478"/>
          <ac:spMkLst>
            <pc:docMk/>
            <pc:sldMk cId="3964829281" sldId="261"/>
            <ac:spMk id="4" creationId="{6CACEAD3-A2CF-B821-71C8-E37F64CD2AB5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5" creationId="{615A5048-6A17-D555-EA98-C4F4A695DA55}"/>
          </ac:spMkLst>
        </pc:spChg>
        <pc:spChg chg="del">
          <ac:chgData name="Kingsley Ihemere" userId="11d5858094c82852" providerId="LiveId" clId="{2C8C54A0-AFBE-48AC-953B-A4D36CF247FE}" dt="2022-12-11T19:38:08.566" v="472" actId="478"/>
          <ac:spMkLst>
            <pc:docMk/>
            <pc:sldMk cId="3964829281" sldId="261"/>
            <ac:spMk id="5" creationId="{9A97A1EB-6C6C-399C-C1AD-D8022D6EB232}"/>
          </ac:spMkLst>
        </pc:spChg>
        <pc:spChg chg="del">
          <ac:chgData name="Kingsley Ihemere" userId="11d5858094c82852" providerId="LiveId" clId="{2C8C54A0-AFBE-48AC-953B-A4D36CF247FE}" dt="2022-12-11T19:38:30.680" v="479" actId="478"/>
          <ac:spMkLst>
            <pc:docMk/>
            <pc:sldMk cId="3964829281" sldId="261"/>
            <ac:spMk id="6" creationId="{682B9C0D-9C7F-8615-938C-EC5EBE700920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6" creationId="{D420B0B5-6182-04E1-B469-CEE13E06E82B}"/>
          </ac:spMkLst>
        </pc:spChg>
        <pc:spChg chg="mod">
          <ac:chgData name="Kingsley Ihemere" userId="11d5858094c82852" providerId="LiveId" clId="{2C8C54A0-AFBE-48AC-953B-A4D36CF247FE}" dt="2022-12-12T13:41:23.768" v="2965" actId="1037"/>
          <ac:spMkLst>
            <pc:docMk/>
            <pc:sldMk cId="3964829281" sldId="261"/>
            <ac:spMk id="7" creationId="{A76BE86E-770B-FDAD-14DB-C79546A3B3C1}"/>
          </ac:spMkLst>
        </pc:spChg>
        <pc:spChg chg="del">
          <ac:chgData name="Kingsley Ihemere" userId="11d5858094c82852" providerId="LiveId" clId="{2C8C54A0-AFBE-48AC-953B-A4D36CF247FE}" dt="2022-12-11T19:38:45.249" v="482" actId="478"/>
          <ac:spMkLst>
            <pc:docMk/>
            <pc:sldMk cId="3964829281" sldId="261"/>
            <ac:spMk id="8" creationId="{A72DD5C3-CC09-5957-4D41-01B6082E4274}"/>
          </ac:spMkLst>
        </pc:spChg>
        <pc:spChg chg="add mod">
          <ac:chgData name="Kingsley Ihemere" userId="11d5858094c82852" providerId="LiveId" clId="{2C8C54A0-AFBE-48AC-953B-A4D36CF247FE}" dt="2022-12-11T22:20:38.922" v="739" actId="208"/>
          <ac:spMkLst>
            <pc:docMk/>
            <pc:sldMk cId="3964829281" sldId="261"/>
            <ac:spMk id="10" creationId="{9CB1B6CA-929D-825B-ADEF-6B1B24E464E2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11" creationId="{1D5326FE-06A0-11DA-AC6A-BA174958F0E8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12" creationId="{5F3D9140-5D64-70A3-637C-947C5E339C63}"/>
          </ac:spMkLst>
        </pc:spChg>
        <pc:spChg chg="del">
          <ac:chgData name="Kingsley Ihemere" userId="11d5858094c82852" providerId="LiveId" clId="{2C8C54A0-AFBE-48AC-953B-A4D36CF247FE}" dt="2022-12-11T19:38:22.092" v="476" actId="478"/>
          <ac:spMkLst>
            <pc:docMk/>
            <pc:sldMk cId="3964829281" sldId="261"/>
            <ac:spMk id="12" creationId="{62E2A77A-B4E5-7173-7244-DDDF0D3707CB}"/>
          </ac:spMkLst>
        </pc:spChg>
        <pc:spChg chg="del">
          <ac:chgData name="Kingsley Ihemere" userId="11d5858094c82852" providerId="LiveId" clId="{2C8C54A0-AFBE-48AC-953B-A4D36CF247FE}" dt="2022-12-11T19:38:24.980" v="477" actId="478"/>
          <ac:spMkLst>
            <pc:docMk/>
            <pc:sldMk cId="3964829281" sldId="261"/>
            <ac:spMk id="13" creationId="{3034B19F-B8C3-3025-C3B0-81E0537C8736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13" creationId="{9200634D-BC5B-AB29-FAAE-1837E6EA098D}"/>
          </ac:spMkLst>
        </pc:spChg>
        <pc:spChg chg="del">
          <ac:chgData name="Kingsley Ihemere" userId="11d5858094c82852" providerId="LiveId" clId="{2C8C54A0-AFBE-48AC-953B-A4D36CF247FE}" dt="2022-12-11T19:38:12.064" v="473" actId="478"/>
          <ac:spMkLst>
            <pc:docMk/>
            <pc:sldMk cId="3964829281" sldId="261"/>
            <ac:spMk id="14" creationId="{B7CD6FD1-A7C6-BD6C-FB36-B66514D19288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16" creationId="{47A38F63-B323-3C26-53C5-A2803CFE9F7D}"/>
          </ac:spMkLst>
        </pc:spChg>
        <pc:spChg chg="del">
          <ac:chgData name="Kingsley Ihemere" userId="11d5858094c82852" providerId="LiveId" clId="{2C8C54A0-AFBE-48AC-953B-A4D36CF247FE}" dt="2022-12-11T19:38:18.726" v="475" actId="478"/>
          <ac:spMkLst>
            <pc:docMk/>
            <pc:sldMk cId="3964829281" sldId="261"/>
            <ac:spMk id="17" creationId="{C821BD40-A372-B06D-BA53-A8B672DFCA1C}"/>
          </ac:spMkLst>
        </pc:spChg>
        <pc:spChg chg="del">
          <ac:chgData name="Kingsley Ihemere" userId="11d5858094c82852" providerId="LiveId" clId="{2C8C54A0-AFBE-48AC-953B-A4D36CF247FE}" dt="2022-12-11T19:38:35.143" v="480" actId="478"/>
          <ac:spMkLst>
            <pc:docMk/>
            <pc:sldMk cId="3964829281" sldId="261"/>
            <ac:spMk id="18" creationId="{81F496E6-723C-EC97-0B97-692EC056E22D}"/>
          </ac:spMkLst>
        </pc:spChg>
        <pc:spChg chg="del">
          <ac:chgData name="Kingsley Ihemere" userId="11d5858094c82852" providerId="LiveId" clId="{2C8C54A0-AFBE-48AC-953B-A4D36CF247FE}" dt="2022-12-11T19:38:28.108" v="478" actId="478"/>
          <ac:spMkLst>
            <pc:docMk/>
            <pc:sldMk cId="3964829281" sldId="261"/>
            <ac:spMk id="19" creationId="{51E6EA0E-4F2D-6969-28C8-C47B9D58B0FC}"/>
          </ac:spMkLst>
        </pc:spChg>
        <pc:spChg chg="del">
          <ac:chgData name="Kingsley Ihemere" userId="11d5858094c82852" providerId="LiveId" clId="{2C8C54A0-AFBE-48AC-953B-A4D36CF247FE}" dt="2022-12-11T19:38:05.133" v="471" actId="478"/>
          <ac:spMkLst>
            <pc:docMk/>
            <pc:sldMk cId="3964829281" sldId="261"/>
            <ac:spMk id="22" creationId="{266BD5F5-1FD1-7F86-9E95-5447A72D9B09}"/>
          </ac:spMkLst>
        </pc:spChg>
        <pc:spChg chg="del">
          <ac:chgData name="Kingsley Ihemere" userId="11d5858094c82852" providerId="LiveId" clId="{2C8C54A0-AFBE-48AC-953B-A4D36CF247FE}" dt="2022-12-11T19:38:38.143" v="481" actId="478"/>
          <ac:spMkLst>
            <pc:docMk/>
            <pc:sldMk cId="3964829281" sldId="261"/>
            <ac:spMk id="23" creationId="{1CD3DBE1-99B5-1BAD-136F-FFCF212E7328}"/>
          </ac:spMkLst>
        </pc:spChg>
        <pc:spChg chg="add mod">
          <ac:chgData name="Kingsley Ihemere" userId="11d5858094c82852" providerId="LiveId" clId="{2C8C54A0-AFBE-48AC-953B-A4D36CF247FE}" dt="2022-12-12T13:36:10.521" v="2858" actId="571"/>
          <ac:spMkLst>
            <pc:docMk/>
            <pc:sldMk cId="3964829281" sldId="261"/>
            <ac:spMk id="23" creationId="{58FABBCB-EAA1-D8F8-FDCE-16EE8D599B5A}"/>
          </ac:spMkLst>
        </pc:spChg>
        <pc:spChg chg="del">
          <ac:chgData name="Kingsley Ihemere" userId="11d5858094c82852" providerId="LiveId" clId="{2C8C54A0-AFBE-48AC-953B-A4D36CF247FE}" dt="2022-12-11T19:38:49.725" v="483" actId="478"/>
          <ac:spMkLst>
            <pc:docMk/>
            <pc:sldMk cId="3964829281" sldId="261"/>
            <ac:spMk id="24" creationId="{8C95075E-667D-2CC8-BE48-78E2BA1E70CD}"/>
          </ac:spMkLst>
        </pc:spChg>
        <pc:spChg chg="add mod">
          <ac:chgData name="Kingsley Ihemere" userId="11d5858094c82852" providerId="LiveId" clId="{2C8C54A0-AFBE-48AC-953B-A4D36CF247FE}" dt="2022-12-12T13:48:03.799" v="3006" actId="1076"/>
          <ac:spMkLst>
            <pc:docMk/>
            <pc:sldMk cId="3964829281" sldId="261"/>
            <ac:spMk id="28" creationId="{05CD98B8-5E0C-BDC7-B276-6BEE98F40965}"/>
          </ac:spMkLst>
        </pc:spChg>
        <pc:spChg chg="add del mod">
          <ac:chgData name="Kingsley Ihemere" userId="11d5858094c82852" providerId="LiveId" clId="{2C8C54A0-AFBE-48AC-953B-A4D36CF247FE}" dt="2022-12-12T13:51:45.623" v="3042" actId="478"/>
          <ac:spMkLst>
            <pc:docMk/>
            <pc:sldMk cId="3964829281" sldId="261"/>
            <ac:spMk id="30" creationId="{A05BD0E0-2E10-D227-DBF9-C8CD336191E9}"/>
          </ac:spMkLst>
        </pc:spChg>
        <pc:spChg chg="add mod">
          <ac:chgData name="Kingsley Ihemere" userId="11d5858094c82852" providerId="LiveId" clId="{2C8C54A0-AFBE-48AC-953B-A4D36CF247FE}" dt="2022-12-12T13:52:31.601" v="3068" actId="1076"/>
          <ac:spMkLst>
            <pc:docMk/>
            <pc:sldMk cId="3964829281" sldId="261"/>
            <ac:spMk id="31" creationId="{3903229C-5E80-EA7A-A102-A0B492B9284F}"/>
          </ac:spMkLst>
        </pc:spChg>
        <pc:spChg chg="add mod">
          <ac:chgData name="Kingsley Ihemere" userId="11d5858094c82852" providerId="LiveId" clId="{2C8C54A0-AFBE-48AC-953B-A4D36CF247FE}" dt="2022-12-11T22:19:56.924" v="736" actId="1035"/>
          <ac:spMkLst>
            <pc:docMk/>
            <pc:sldMk cId="3964829281" sldId="261"/>
            <ac:spMk id="33" creationId="{C505788F-F70F-8041-4B96-02E234EE23F6}"/>
          </ac:spMkLst>
        </pc:spChg>
        <pc:spChg chg="add mod">
          <ac:chgData name="Kingsley Ihemere" userId="11d5858094c82852" providerId="LiveId" clId="{2C8C54A0-AFBE-48AC-953B-A4D36CF247FE}" dt="2022-12-11T23:32:50.830" v="1059" actId="1076"/>
          <ac:spMkLst>
            <pc:docMk/>
            <pc:sldMk cId="3964829281" sldId="261"/>
            <ac:spMk id="34" creationId="{51EC181D-49C4-2392-4774-C6FA63E5D142}"/>
          </ac:spMkLst>
        </pc:spChg>
        <pc:spChg chg="add del mod">
          <ac:chgData name="Kingsley Ihemere" userId="11d5858094c82852" providerId="LiveId" clId="{2C8C54A0-AFBE-48AC-953B-A4D36CF247FE}" dt="2022-12-11T22:19:12.208" v="719" actId="478"/>
          <ac:spMkLst>
            <pc:docMk/>
            <pc:sldMk cId="3964829281" sldId="261"/>
            <ac:spMk id="35" creationId="{1176BE01-69B5-F774-03C3-76469C321914}"/>
          </ac:spMkLst>
        </pc:spChg>
        <pc:spChg chg="add mod">
          <ac:chgData name="Kingsley Ihemere" userId="11d5858094c82852" providerId="LiveId" clId="{2C8C54A0-AFBE-48AC-953B-A4D36CF247FE}" dt="2022-12-11T22:18:30.175" v="708" actId="14100"/>
          <ac:spMkLst>
            <pc:docMk/>
            <pc:sldMk cId="3964829281" sldId="261"/>
            <ac:spMk id="36" creationId="{6B2D76B4-DDA4-2197-B531-9BA7260EACBD}"/>
          </ac:spMkLst>
        </pc:spChg>
        <pc:spChg chg="add mod">
          <ac:chgData name="Kingsley Ihemere" userId="11d5858094c82852" providerId="LiveId" clId="{2C8C54A0-AFBE-48AC-953B-A4D36CF247FE}" dt="2022-12-11T22:19:20.302" v="720" actId="571"/>
          <ac:spMkLst>
            <pc:docMk/>
            <pc:sldMk cId="3964829281" sldId="261"/>
            <ac:spMk id="37" creationId="{337F0898-7880-2339-14E7-3F55CF3D1877}"/>
          </ac:spMkLst>
        </pc:spChg>
        <pc:spChg chg="add mod">
          <ac:chgData name="Kingsley Ihemere" userId="11d5858094c82852" providerId="LiveId" clId="{2C8C54A0-AFBE-48AC-953B-A4D36CF247FE}" dt="2022-12-12T13:32:00.660" v="2632" actId="14100"/>
          <ac:spMkLst>
            <pc:docMk/>
            <pc:sldMk cId="3964829281" sldId="261"/>
            <ac:spMk id="38" creationId="{453CDC1E-0722-786A-2758-8DEE8FD0F3D0}"/>
          </ac:spMkLst>
        </pc:spChg>
        <pc:spChg chg="add mod">
          <ac:chgData name="Kingsley Ihemere" userId="11d5858094c82852" providerId="LiveId" clId="{2C8C54A0-AFBE-48AC-953B-A4D36CF247FE}" dt="2022-12-12T13:31:32.973" v="2630" actId="1038"/>
          <ac:spMkLst>
            <pc:docMk/>
            <pc:sldMk cId="3964829281" sldId="261"/>
            <ac:spMk id="43" creationId="{90A72568-B757-BB00-7AA1-44A4681C79B8}"/>
          </ac:spMkLst>
        </pc:spChg>
        <pc:spChg chg="add mod">
          <ac:chgData name="Kingsley Ihemere" userId="11d5858094c82852" providerId="LiveId" clId="{2C8C54A0-AFBE-48AC-953B-A4D36CF247FE}" dt="2022-12-12T13:31:15.457" v="2613" actId="1037"/>
          <ac:spMkLst>
            <pc:docMk/>
            <pc:sldMk cId="3964829281" sldId="261"/>
            <ac:spMk id="44" creationId="{04C961AE-7F33-7742-486B-95C1230A1546}"/>
          </ac:spMkLst>
        </pc:spChg>
        <pc:spChg chg="add del mod">
          <ac:chgData name="Kingsley Ihemere" userId="11d5858094c82852" providerId="LiveId" clId="{2C8C54A0-AFBE-48AC-953B-A4D36CF247FE}" dt="2022-12-11T22:47:28.365" v="792" actId="478"/>
          <ac:spMkLst>
            <pc:docMk/>
            <pc:sldMk cId="3964829281" sldId="261"/>
            <ac:spMk id="46" creationId="{A9F0F111-035A-D7DA-1409-1441E61EE375}"/>
          </ac:spMkLst>
        </pc:spChg>
        <pc:spChg chg="add del mod">
          <ac:chgData name="Kingsley Ihemere" userId="11d5858094c82852" providerId="LiveId" clId="{2C8C54A0-AFBE-48AC-953B-A4D36CF247FE}" dt="2022-12-11T23:04:50.554" v="874" actId="478"/>
          <ac:spMkLst>
            <pc:docMk/>
            <pc:sldMk cId="3964829281" sldId="261"/>
            <ac:spMk id="50" creationId="{1E5C029D-C6FF-5E9D-D1F7-6E4AE8694BFD}"/>
          </ac:spMkLst>
        </pc:spChg>
        <pc:spChg chg="add mod">
          <ac:chgData name="Kingsley Ihemere" userId="11d5858094c82852" providerId="LiveId" clId="{2C8C54A0-AFBE-48AC-953B-A4D36CF247FE}" dt="2022-12-12T13:32:48.511" v="2713" actId="1037"/>
          <ac:spMkLst>
            <pc:docMk/>
            <pc:sldMk cId="3964829281" sldId="261"/>
            <ac:spMk id="51" creationId="{0A2450B9-C082-62AF-DA39-36647A73D222}"/>
          </ac:spMkLst>
        </pc:spChg>
        <pc:spChg chg="add mod">
          <ac:chgData name="Kingsley Ihemere" userId="11d5858094c82852" providerId="LiveId" clId="{2C8C54A0-AFBE-48AC-953B-A4D36CF247FE}" dt="2022-12-12T13:33:00.537" v="2715" actId="1076"/>
          <ac:spMkLst>
            <pc:docMk/>
            <pc:sldMk cId="3964829281" sldId="261"/>
            <ac:spMk id="57" creationId="{1574F044-58B8-7D6B-A92C-C6670A4CBF55}"/>
          </ac:spMkLst>
        </pc:spChg>
        <pc:spChg chg="add mod">
          <ac:chgData name="Kingsley Ihemere" userId="11d5858094c82852" providerId="LiveId" clId="{2C8C54A0-AFBE-48AC-953B-A4D36CF247FE}" dt="2022-12-12T13:33:09.177" v="2716" actId="1076"/>
          <ac:spMkLst>
            <pc:docMk/>
            <pc:sldMk cId="3964829281" sldId="261"/>
            <ac:spMk id="58" creationId="{FBF8750D-A5B3-A53D-81CE-602406B8A891}"/>
          </ac:spMkLst>
        </pc:spChg>
        <pc:spChg chg="add mod">
          <ac:chgData name="Kingsley Ihemere" userId="11d5858094c82852" providerId="LiveId" clId="{2C8C54A0-AFBE-48AC-953B-A4D36CF247FE}" dt="2022-12-12T13:32:56.008" v="2714" actId="1076"/>
          <ac:spMkLst>
            <pc:docMk/>
            <pc:sldMk cId="3964829281" sldId="261"/>
            <ac:spMk id="63" creationId="{289B9EEF-65A4-4AEF-E257-3CF1685258CE}"/>
          </ac:spMkLst>
        </pc:spChg>
        <pc:spChg chg="add del mod">
          <ac:chgData name="Kingsley Ihemere" userId="11d5858094c82852" providerId="LiveId" clId="{2C8C54A0-AFBE-48AC-953B-A4D36CF247FE}" dt="2022-12-11T23:35:00.178" v="1090" actId="478"/>
          <ac:spMkLst>
            <pc:docMk/>
            <pc:sldMk cId="3964829281" sldId="261"/>
            <ac:spMk id="66" creationId="{235BB7CA-6699-F10B-5D89-B34B552CA32B}"/>
          </ac:spMkLst>
        </pc:spChg>
        <pc:spChg chg="add mod">
          <ac:chgData name="Kingsley Ihemere" userId="11d5858094c82852" providerId="LiveId" clId="{2C8C54A0-AFBE-48AC-953B-A4D36CF247FE}" dt="2022-12-12T13:37:50.566" v="2873" actId="1076"/>
          <ac:spMkLst>
            <pc:docMk/>
            <pc:sldMk cId="3964829281" sldId="261"/>
            <ac:spMk id="70" creationId="{A8B4288B-3A7C-6F1D-63F5-5F48FE0F293C}"/>
          </ac:spMkLst>
        </pc:spChg>
        <pc:spChg chg="add mod">
          <ac:chgData name="Kingsley Ihemere" userId="11d5858094c82852" providerId="LiveId" clId="{2C8C54A0-AFBE-48AC-953B-A4D36CF247FE}" dt="2022-12-12T13:37:45.386" v="2872" actId="1076"/>
          <ac:spMkLst>
            <pc:docMk/>
            <pc:sldMk cId="3964829281" sldId="261"/>
            <ac:spMk id="71" creationId="{BB947DD9-BD6D-D122-9958-9CDA728FA459}"/>
          </ac:spMkLst>
        </pc:spChg>
        <pc:spChg chg="add mod">
          <ac:chgData name="Kingsley Ihemere" userId="11d5858094c82852" providerId="LiveId" clId="{2C8C54A0-AFBE-48AC-953B-A4D36CF247FE}" dt="2022-12-12T13:39:22.226" v="2922" actId="1038"/>
          <ac:spMkLst>
            <pc:docMk/>
            <pc:sldMk cId="3964829281" sldId="261"/>
            <ac:spMk id="72" creationId="{D7EB61AE-1189-F2B0-9C68-8595E80C7EB3}"/>
          </ac:spMkLst>
        </pc:spChg>
        <pc:spChg chg="add mod">
          <ac:chgData name="Kingsley Ihemere" userId="11d5858094c82852" providerId="LiveId" clId="{2C8C54A0-AFBE-48AC-953B-A4D36CF247FE}" dt="2022-12-12T13:39:22.226" v="2922" actId="1038"/>
          <ac:spMkLst>
            <pc:docMk/>
            <pc:sldMk cId="3964829281" sldId="261"/>
            <ac:spMk id="73" creationId="{BF651BF6-18F5-6D1C-94AB-D0B4D38B7C78}"/>
          </ac:spMkLst>
        </pc:spChg>
        <pc:spChg chg="add mod">
          <ac:chgData name="Kingsley Ihemere" userId="11d5858094c82852" providerId="LiveId" clId="{2C8C54A0-AFBE-48AC-953B-A4D36CF247FE}" dt="2022-12-12T13:38:27.102" v="2888" actId="1076"/>
          <ac:spMkLst>
            <pc:docMk/>
            <pc:sldMk cId="3964829281" sldId="261"/>
            <ac:spMk id="80" creationId="{270F6942-6691-C67A-9A50-19541741A98C}"/>
          </ac:spMkLst>
        </pc:spChg>
        <pc:spChg chg="add mod">
          <ac:chgData name="Kingsley Ihemere" userId="11d5858094c82852" providerId="LiveId" clId="{2C8C54A0-AFBE-48AC-953B-A4D36CF247FE}" dt="2022-12-12T13:40:40.547" v="2942" actId="1037"/>
          <ac:spMkLst>
            <pc:docMk/>
            <pc:sldMk cId="3964829281" sldId="261"/>
            <ac:spMk id="81" creationId="{A2CABCBF-B5B7-894C-AFD1-A356D5AAB946}"/>
          </ac:spMkLst>
        </pc:spChg>
        <pc:spChg chg="add mod">
          <ac:chgData name="Kingsley Ihemere" userId="11d5858094c82852" providerId="LiveId" clId="{2C8C54A0-AFBE-48AC-953B-A4D36CF247FE}" dt="2022-12-11T23:52:36.594" v="1452" actId="571"/>
          <ac:spMkLst>
            <pc:docMk/>
            <pc:sldMk cId="3964829281" sldId="261"/>
            <ac:spMk id="82" creationId="{4C20BBD8-11B6-C663-CABC-DEA5772662F5}"/>
          </ac:spMkLst>
        </pc:spChg>
        <pc:spChg chg="add mod">
          <ac:chgData name="Kingsley Ihemere" userId="11d5858094c82852" providerId="LiveId" clId="{2C8C54A0-AFBE-48AC-953B-A4D36CF247FE}" dt="2022-12-11T23:52:36.594" v="1452" actId="571"/>
          <ac:spMkLst>
            <pc:docMk/>
            <pc:sldMk cId="3964829281" sldId="261"/>
            <ac:spMk id="83" creationId="{65409E02-01A9-F962-41E7-874093D6FED4}"/>
          </ac:spMkLst>
        </pc:spChg>
        <pc:spChg chg="add mod">
          <ac:chgData name="Kingsley Ihemere" userId="11d5858094c82852" providerId="LiveId" clId="{2C8C54A0-AFBE-48AC-953B-A4D36CF247FE}" dt="2022-12-12T13:40:49.428" v="2955" actId="1037"/>
          <ac:spMkLst>
            <pc:docMk/>
            <pc:sldMk cId="3964829281" sldId="261"/>
            <ac:spMk id="84" creationId="{162A186B-395D-0975-CF40-4AA35A0FBFA3}"/>
          </ac:spMkLst>
        </pc:spChg>
        <pc:spChg chg="add mod">
          <ac:chgData name="Kingsley Ihemere" userId="11d5858094c82852" providerId="LiveId" clId="{2C8C54A0-AFBE-48AC-953B-A4D36CF247FE}" dt="2022-12-12T13:40:49.428" v="2955" actId="1037"/>
          <ac:spMkLst>
            <pc:docMk/>
            <pc:sldMk cId="3964829281" sldId="261"/>
            <ac:spMk id="85" creationId="{35372086-1651-4706-1860-7E5637904413}"/>
          </ac:spMkLst>
        </pc:spChg>
        <pc:spChg chg="add mod">
          <ac:chgData name="Kingsley Ihemere" userId="11d5858094c82852" providerId="LiveId" clId="{2C8C54A0-AFBE-48AC-953B-A4D36CF247FE}" dt="2022-12-12T13:36:34.887" v="2861" actId="1076"/>
          <ac:spMkLst>
            <pc:docMk/>
            <pc:sldMk cId="3964829281" sldId="261"/>
            <ac:spMk id="87" creationId="{AB70A430-0A0B-F03C-C5DB-3FCB33922280}"/>
          </ac:spMkLst>
        </pc:spChg>
        <pc:spChg chg="add mod">
          <ac:chgData name="Kingsley Ihemere" userId="11d5858094c82852" providerId="LiveId" clId="{2C8C54A0-AFBE-48AC-953B-A4D36CF247FE}" dt="2022-12-12T13:40:10.079" v="2929" actId="1076"/>
          <ac:spMkLst>
            <pc:docMk/>
            <pc:sldMk cId="3964829281" sldId="261"/>
            <ac:spMk id="101" creationId="{649785B0-9FF4-4D17-2A9F-42F33D19343B}"/>
          </ac:spMkLst>
        </pc:spChg>
        <pc:spChg chg="add mod">
          <ac:chgData name="Kingsley Ihemere" userId="11d5858094c82852" providerId="LiveId" clId="{2C8C54A0-AFBE-48AC-953B-A4D36CF247FE}" dt="2022-12-12T13:33:37.733" v="2737" actId="1037"/>
          <ac:spMkLst>
            <pc:docMk/>
            <pc:sldMk cId="3964829281" sldId="261"/>
            <ac:spMk id="111" creationId="{C1DCC4C0-8DFF-3A30-1889-543824B6A4DD}"/>
          </ac:spMkLst>
        </pc:spChg>
        <pc:spChg chg="add mod">
          <ac:chgData name="Kingsley Ihemere" userId="11d5858094c82852" providerId="LiveId" clId="{2C8C54A0-AFBE-48AC-953B-A4D36CF247FE}" dt="2022-12-12T13:33:46.697" v="2769" actId="1037"/>
          <ac:spMkLst>
            <pc:docMk/>
            <pc:sldMk cId="3964829281" sldId="261"/>
            <ac:spMk id="112" creationId="{F36A2CD9-10B9-48E0-DA54-E78337EDEACE}"/>
          </ac:spMkLst>
        </pc:spChg>
        <pc:spChg chg="add mod">
          <ac:chgData name="Kingsley Ihemere" userId="11d5858094c82852" providerId="LiveId" clId="{2C8C54A0-AFBE-48AC-953B-A4D36CF247FE}" dt="2022-12-12T11:55:08.829" v="1694" actId="571"/>
          <ac:spMkLst>
            <pc:docMk/>
            <pc:sldMk cId="3964829281" sldId="261"/>
            <ac:spMk id="113" creationId="{82920F76-0038-39A1-48A7-F41AAD6EAD54}"/>
          </ac:spMkLst>
        </pc:spChg>
        <pc:spChg chg="add mod">
          <ac:chgData name="Kingsley Ihemere" userId="11d5858094c82852" providerId="LiveId" clId="{2C8C54A0-AFBE-48AC-953B-A4D36CF247FE}" dt="2022-12-12T11:55:08.829" v="1694" actId="571"/>
          <ac:spMkLst>
            <pc:docMk/>
            <pc:sldMk cId="3964829281" sldId="261"/>
            <ac:spMk id="114" creationId="{9AEC3116-C475-3A39-4A9E-B2DD23781CD2}"/>
          </ac:spMkLst>
        </pc:spChg>
        <pc:spChg chg="add mod">
          <ac:chgData name="Kingsley Ihemere" userId="11d5858094c82852" providerId="LiveId" clId="{2C8C54A0-AFBE-48AC-953B-A4D36CF247FE}" dt="2022-12-12T11:55:18.869" v="1696" actId="571"/>
          <ac:spMkLst>
            <pc:docMk/>
            <pc:sldMk cId="3964829281" sldId="261"/>
            <ac:spMk id="115" creationId="{28BB6CC7-DFAE-9265-ABE0-E432EC2D2A99}"/>
          </ac:spMkLst>
        </pc:spChg>
        <pc:spChg chg="add mod">
          <ac:chgData name="Kingsley Ihemere" userId="11d5858094c82852" providerId="LiveId" clId="{2C8C54A0-AFBE-48AC-953B-A4D36CF247FE}" dt="2022-12-12T11:55:18.869" v="1696" actId="571"/>
          <ac:spMkLst>
            <pc:docMk/>
            <pc:sldMk cId="3964829281" sldId="261"/>
            <ac:spMk id="116" creationId="{A60A9651-88AB-8869-D1CA-ECCD7257B227}"/>
          </ac:spMkLst>
        </pc:spChg>
        <pc:spChg chg="add mod">
          <ac:chgData name="Kingsley Ihemere" userId="11d5858094c82852" providerId="LiveId" clId="{2C8C54A0-AFBE-48AC-953B-A4D36CF247FE}" dt="2022-12-12T13:39:42.185" v="2924" actId="14100"/>
          <ac:spMkLst>
            <pc:docMk/>
            <pc:sldMk cId="3964829281" sldId="261"/>
            <ac:spMk id="117" creationId="{73924B71-F470-CBA4-9B5E-9562BC6C6181}"/>
          </ac:spMkLst>
        </pc:spChg>
        <pc:spChg chg="add mod">
          <ac:chgData name="Kingsley Ihemere" userId="11d5858094c82852" providerId="LiveId" clId="{2C8C54A0-AFBE-48AC-953B-A4D36CF247FE}" dt="2022-12-12T13:41:29.918" v="2966" actId="1076"/>
          <ac:spMkLst>
            <pc:docMk/>
            <pc:sldMk cId="3964829281" sldId="261"/>
            <ac:spMk id="118" creationId="{627F4AE5-1771-3A7C-2856-EC6324CBD88F}"/>
          </ac:spMkLst>
        </pc:spChg>
        <pc:spChg chg="add mod">
          <ac:chgData name="Kingsley Ihemere" userId="11d5858094c82852" providerId="LiveId" clId="{2C8C54A0-AFBE-48AC-953B-A4D36CF247FE}" dt="2022-12-12T11:57:06.296" v="1738" actId="14100"/>
          <ac:spMkLst>
            <pc:docMk/>
            <pc:sldMk cId="3964829281" sldId="261"/>
            <ac:spMk id="119" creationId="{475D367C-6718-3966-1E33-76A99310DADB}"/>
          </ac:spMkLst>
        </pc:spChg>
        <pc:spChg chg="add mod">
          <ac:chgData name="Kingsley Ihemere" userId="11d5858094c82852" providerId="LiveId" clId="{2C8C54A0-AFBE-48AC-953B-A4D36CF247FE}" dt="2022-12-12T11:57:36.737" v="1769" actId="1076"/>
          <ac:spMkLst>
            <pc:docMk/>
            <pc:sldMk cId="3964829281" sldId="261"/>
            <ac:spMk id="120" creationId="{897554A9-D0A8-EE54-BFBB-8469462A69E1}"/>
          </ac:spMkLst>
        </pc:spChg>
        <pc:spChg chg="add mod">
          <ac:chgData name="Kingsley Ihemere" userId="11d5858094c82852" providerId="LiveId" clId="{2C8C54A0-AFBE-48AC-953B-A4D36CF247FE}" dt="2022-12-12T11:57:48.339" v="1772" actId="571"/>
          <ac:spMkLst>
            <pc:docMk/>
            <pc:sldMk cId="3964829281" sldId="261"/>
            <ac:spMk id="121" creationId="{1A65D062-D311-914B-2BC0-0F5E199C6B7D}"/>
          </ac:spMkLst>
        </pc:spChg>
        <pc:spChg chg="add mod">
          <ac:chgData name="Kingsley Ihemere" userId="11d5858094c82852" providerId="LiveId" clId="{2C8C54A0-AFBE-48AC-953B-A4D36CF247FE}" dt="2022-12-12T11:57:48.339" v="1772" actId="571"/>
          <ac:spMkLst>
            <pc:docMk/>
            <pc:sldMk cId="3964829281" sldId="261"/>
            <ac:spMk id="122" creationId="{35B7F80F-E945-7026-9AB2-A27D73D3D068}"/>
          </ac:spMkLst>
        </pc:spChg>
        <pc:spChg chg="add mod">
          <ac:chgData name="Kingsley Ihemere" userId="11d5858094c82852" providerId="LiveId" clId="{2C8C54A0-AFBE-48AC-953B-A4D36CF247FE}" dt="2022-12-12T13:41:06.458" v="2956" actId="14100"/>
          <ac:spMkLst>
            <pc:docMk/>
            <pc:sldMk cId="3964829281" sldId="261"/>
            <ac:spMk id="123" creationId="{40D74354-D570-33E0-71C5-888FD240B541}"/>
          </ac:spMkLst>
        </pc:spChg>
        <pc:spChg chg="add mod">
          <ac:chgData name="Kingsley Ihemere" userId="11d5858094c82852" providerId="LiveId" clId="{2C8C54A0-AFBE-48AC-953B-A4D36CF247FE}" dt="2022-12-12T13:41:10.879" v="2957" actId="1076"/>
          <ac:spMkLst>
            <pc:docMk/>
            <pc:sldMk cId="3964829281" sldId="261"/>
            <ac:spMk id="124" creationId="{248515BA-6D3A-E226-2D78-35AED9CC2940}"/>
          </ac:spMkLst>
        </pc:spChg>
        <pc:picChg chg="add mod">
          <ac:chgData name="Kingsley Ihemere" userId="11d5858094c82852" providerId="LiveId" clId="{2C8C54A0-AFBE-48AC-953B-A4D36CF247FE}" dt="2022-12-12T13:36:10.521" v="2858" actId="571"/>
          <ac:picMkLst>
            <pc:docMk/>
            <pc:sldMk cId="3964829281" sldId="261"/>
            <ac:picMk id="8" creationId="{F14D4EB9-07CD-4975-00C1-0F0C1E973289}"/>
          </ac:picMkLst>
        </pc:picChg>
        <pc:picChg chg="add mod">
          <ac:chgData name="Kingsley Ihemere" userId="11d5858094c82852" providerId="LiveId" clId="{2C8C54A0-AFBE-48AC-953B-A4D36CF247FE}" dt="2022-12-12T13:36:10.521" v="2858" actId="571"/>
          <ac:picMkLst>
            <pc:docMk/>
            <pc:sldMk cId="3964829281" sldId="261"/>
            <ac:picMk id="14" creationId="{1410CDA5-256A-B639-F96E-1084CED6A7E3}"/>
          </ac:picMkLst>
        </pc:picChg>
        <pc:picChg chg="add mod">
          <ac:chgData name="Kingsley Ihemere" userId="11d5858094c82852" providerId="LiveId" clId="{2C8C54A0-AFBE-48AC-953B-A4D36CF247FE}" dt="2022-12-12T13:36:10.521" v="2858" actId="571"/>
          <ac:picMkLst>
            <pc:docMk/>
            <pc:sldMk cId="3964829281" sldId="261"/>
            <ac:picMk id="22" creationId="{5A891383-92F3-0042-5020-6224CDB8F00C}"/>
          </ac:picMkLst>
        </pc:picChg>
        <pc:picChg chg="add mod">
          <ac:chgData name="Kingsley Ihemere" userId="11d5858094c82852" providerId="LiveId" clId="{2C8C54A0-AFBE-48AC-953B-A4D36CF247FE}" dt="2022-12-12T13:47:09.349" v="2976" actId="208"/>
          <ac:picMkLst>
            <pc:docMk/>
            <pc:sldMk cId="3964829281" sldId="261"/>
            <ac:picMk id="27" creationId="{44BF9571-63BD-F3E2-E426-2B50E4BF0F4A}"/>
          </ac:picMkLst>
        </pc:picChg>
        <pc:picChg chg="add del mod">
          <ac:chgData name="Kingsley Ihemere" userId="11d5858094c82852" providerId="LiveId" clId="{2C8C54A0-AFBE-48AC-953B-A4D36CF247FE}" dt="2022-12-11T22:14:38.030" v="681" actId="478"/>
          <ac:picMkLst>
            <pc:docMk/>
            <pc:sldMk cId="3964829281" sldId="261"/>
            <ac:picMk id="31" creationId="{2A0E6D2B-8C2C-96D3-0829-273AFED14107}"/>
          </ac:picMkLst>
        </pc:picChg>
        <pc:picChg chg="add del mod">
          <ac:chgData name="Kingsley Ihemere" userId="11d5858094c82852" providerId="LiveId" clId="{2C8C54A0-AFBE-48AC-953B-A4D36CF247FE}" dt="2022-12-11T22:17:14.244" v="694" actId="478"/>
          <ac:picMkLst>
            <pc:docMk/>
            <pc:sldMk cId="3964829281" sldId="261"/>
            <ac:picMk id="32" creationId="{7E16373B-A461-EF2F-E33A-27144A08C4B2}"/>
          </ac:picMkLst>
        </pc:picChg>
        <pc:picChg chg="add del mod">
          <ac:chgData name="Kingsley Ihemere" userId="11d5858094c82852" providerId="LiveId" clId="{2C8C54A0-AFBE-48AC-953B-A4D36CF247FE}" dt="2022-12-11T22:47:47.209" v="796" actId="478"/>
          <ac:picMkLst>
            <pc:docMk/>
            <pc:sldMk cId="3964829281" sldId="261"/>
            <ac:picMk id="40" creationId="{C2C108F5-93AB-66F2-8505-206FF36A2CBE}"/>
          </ac:picMkLst>
        </pc:picChg>
        <pc:picChg chg="add mod">
          <ac:chgData name="Kingsley Ihemere" userId="11d5858094c82852" providerId="LiveId" clId="{2C8C54A0-AFBE-48AC-953B-A4D36CF247FE}" dt="2022-12-12T13:31:38.003" v="2631" actId="1076"/>
          <ac:picMkLst>
            <pc:docMk/>
            <pc:sldMk cId="3964829281" sldId="261"/>
            <ac:picMk id="42" creationId="{BBBA1316-B13A-3527-A76E-F508801B698C}"/>
          </ac:picMkLst>
        </pc:picChg>
        <pc:picChg chg="add mod">
          <ac:chgData name="Kingsley Ihemere" userId="11d5858094c82852" providerId="LiveId" clId="{2C8C54A0-AFBE-48AC-953B-A4D36CF247FE}" dt="2022-12-12T13:31:24.498" v="2614" actId="1076"/>
          <ac:picMkLst>
            <pc:docMk/>
            <pc:sldMk cId="3964829281" sldId="261"/>
            <ac:picMk id="45" creationId="{8B3634EE-9C9E-642F-0DD3-68073123139F}"/>
          </ac:picMkLst>
        </pc:picChg>
        <pc:picChg chg="add mod">
          <ac:chgData name="Kingsley Ihemere" userId="11d5858094c82852" providerId="LiveId" clId="{2C8C54A0-AFBE-48AC-953B-A4D36CF247FE}" dt="2022-12-12T13:32:48.511" v="2713" actId="1037"/>
          <ac:picMkLst>
            <pc:docMk/>
            <pc:sldMk cId="3964829281" sldId="261"/>
            <ac:picMk id="56" creationId="{E2E0CB8C-B2E5-A269-F6AD-4A6271180E57}"/>
          </ac:picMkLst>
        </pc:picChg>
        <pc:picChg chg="add del mod">
          <ac:chgData name="Kingsley Ihemere" userId="11d5858094c82852" providerId="LiveId" clId="{2C8C54A0-AFBE-48AC-953B-A4D36CF247FE}" dt="2022-12-11T23:14:39.044" v="975" actId="478"/>
          <ac:picMkLst>
            <pc:docMk/>
            <pc:sldMk cId="3964829281" sldId="261"/>
            <ac:picMk id="60" creationId="{5A99F12D-5C03-2C29-0BA0-222C12DEA9A7}"/>
          </ac:picMkLst>
        </pc:picChg>
        <pc:picChg chg="add mod">
          <ac:chgData name="Kingsley Ihemere" userId="11d5858094c82852" providerId="LiveId" clId="{2C8C54A0-AFBE-48AC-953B-A4D36CF247FE}" dt="2022-12-12T13:32:48.511" v="2713" actId="1037"/>
          <ac:picMkLst>
            <pc:docMk/>
            <pc:sldMk cId="3964829281" sldId="261"/>
            <ac:picMk id="62" creationId="{0615BA6E-4760-E01F-D974-8D00070BFA82}"/>
          </ac:picMkLst>
        </pc:picChg>
        <pc:picChg chg="add del mod">
          <ac:chgData name="Kingsley Ihemere" userId="11d5858094c82852" providerId="LiveId" clId="{2C8C54A0-AFBE-48AC-953B-A4D36CF247FE}" dt="2022-12-11T23:24:47.190" v="1007" actId="478"/>
          <ac:picMkLst>
            <pc:docMk/>
            <pc:sldMk cId="3964829281" sldId="261"/>
            <ac:picMk id="65" creationId="{0D897E6E-3AD4-2154-7DAA-AC3B30FE27DA}"/>
          </ac:picMkLst>
        </pc:picChg>
        <pc:picChg chg="add mod">
          <ac:chgData name="Kingsley Ihemere" userId="11d5858094c82852" providerId="LiveId" clId="{2C8C54A0-AFBE-48AC-953B-A4D36CF247FE}" dt="2022-12-12T13:38:21.303" v="2887" actId="1076"/>
          <ac:picMkLst>
            <pc:docMk/>
            <pc:sldMk cId="3964829281" sldId="261"/>
            <ac:picMk id="79" creationId="{822DDD6A-366A-49A3-3C3A-9AA716C260B2}"/>
          </ac:picMkLst>
        </pc:picChg>
        <pc:picChg chg="add mod">
          <ac:chgData name="Kingsley Ihemere" userId="11d5858094c82852" providerId="LiveId" clId="{2C8C54A0-AFBE-48AC-953B-A4D36CF247FE}" dt="2022-12-12T13:36:28.273" v="2860" actId="1076"/>
          <ac:picMkLst>
            <pc:docMk/>
            <pc:sldMk cId="3964829281" sldId="261"/>
            <ac:picMk id="86" creationId="{6D9D80DE-D6B5-A695-10B2-E561D8BEC6A5}"/>
          </ac:picMkLst>
        </pc:picChg>
        <pc:picChg chg="add mod">
          <ac:chgData name="Kingsley Ihemere" userId="11d5858094c82852" providerId="LiveId" clId="{2C8C54A0-AFBE-48AC-953B-A4D36CF247FE}" dt="2022-12-12T13:40:03.657" v="2928" actId="1076"/>
          <ac:picMkLst>
            <pc:docMk/>
            <pc:sldMk cId="3964829281" sldId="261"/>
            <ac:picMk id="100" creationId="{F3AEDE66-907C-4278-CC9A-DA45D6197980}"/>
          </ac:picMkLst>
        </pc:picChg>
        <pc:cxnChg chg="add mod">
          <ac:chgData name="Kingsley Ihemere" userId="11d5858094c82852" providerId="LiveId" clId="{2C8C54A0-AFBE-48AC-953B-A4D36CF247FE}" dt="2022-12-11T22:20:31.435" v="737" actId="208"/>
          <ac:cxnSpMkLst>
            <pc:docMk/>
            <pc:sldMk cId="3964829281" sldId="261"/>
            <ac:cxnSpMk id="15" creationId="{BE96225E-8488-3EA6-D0E8-4849C1500473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17" creationId="{478B34E0-EEB2-CC9E-F59E-DC8EC62C2264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18" creationId="{439130DE-A26F-639E-6AB1-144E9B423538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19" creationId="{AF49D112-8ADE-7E15-652D-108A2E995D3B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20" creationId="{991DA101-BA20-4DF4-369A-728058765C89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21" creationId="{F672BCA7-37C8-A189-6898-EECEC5B4E1B9}"/>
          </ac:cxnSpMkLst>
        </pc:cxnChg>
        <pc:cxnChg chg="del">
          <ac:chgData name="Kingsley Ihemere" userId="11d5858094c82852" providerId="LiveId" clId="{2C8C54A0-AFBE-48AC-953B-A4D36CF247FE}" dt="2022-12-11T19:38:14.602" v="474" actId="478"/>
          <ac:cxnSpMkLst>
            <pc:docMk/>
            <pc:sldMk cId="3964829281" sldId="261"/>
            <ac:cxnSpMk id="21" creationId="{F9D28A6D-A5BD-9429-5BBD-A37E17C7B3F8}"/>
          </ac:cxnSpMkLst>
        </pc:cxnChg>
        <pc:cxnChg chg="add mod">
          <ac:chgData name="Kingsley Ihemere" userId="11d5858094c82852" providerId="LiveId" clId="{2C8C54A0-AFBE-48AC-953B-A4D36CF247FE}" dt="2022-12-12T13:36:10.521" v="2858" actId="571"/>
          <ac:cxnSpMkLst>
            <pc:docMk/>
            <pc:sldMk cId="3964829281" sldId="261"/>
            <ac:cxnSpMk id="24" creationId="{8FA58C0B-244F-F403-EC64-EDAC31239F75}"/>
          </ac:cxnSpMkLst>
        </pc:cxnChg>
        <pc:cxnChg chg="add mod">
          <ac:chgData name="Kingsley Ihemere" userId="11d5858094c82852" providerId="LiveId" clId="{2C8C54A0-AFBE-48AC-953B-A4D36CF247FE}" dt="2022-12-12T13:42:05.802" v="2970" actId="1076"/>
          <ac:cxnSpMkLst>
            <pc:docMk/>
            <pc:sldMk cId="3964829281" sldId="261"/>
            <ac:cxnSpMk id="25" creationId="{A0E0DAFE-E473-FE4A-A81E-29CD8539A4B8}"/>
          </ac:cxnSpMkLst>
        </pc:cxnChg>
        <pc:cxnChg chg="add mod">
          <ac:chgData name="Kingsley Ihemere" userId="11d5858094c82852" providerId="LiveId" clId="{2C8C54A0-AFBE-48AC-953B-A4D36CF247FE}" dt="2022-12-11T22:20:34.904" v="738" actId="208"/>
          <ac:cxnSpMkLst>
            <pc:docMk/>
            <pc:sldMk cId="3964829281" sldId="261"/>
            <ac:cxnSpMk id="29" creationId="{2C31FD4E-2618-D29A-692A-8A25C7193F6F}"/>
          </ac:cxnSpMkLst>
        </pc:cxnChg>
        <pc:cxnChg chg="add mod">
          <ac:chgData name="Kingsley Ihemere" userId="11d5858094c82852" providerId="LiveId" clId="{2C8C54A0-AFBE-48AC-953B-A4D36CF247FE}" dt="2022-12-12T13:30:17.675" v="2559" actId="1037"/>
          <ac:cxnSpMkLst>
            <pc:docMk/>
            <pc:sldMk cId="3964829281" sldId="261"/>
            <ac:cxnSpMk id="48" creationId="{A9F443F2-B65B-CC00-0762-D7DCBF0A8502}"/>
          </ac:cxnSpMkLst>
        </pc:cxnChg>
        <pc:cxnChg chg="add mod">
          <ac:chgData name="Kingsley Ihemere" userId="11d5858094c82852" providerId="LiveId" clId="{2C8C54A0-AFBE-48AC-953B-A4D36CF247FE}" dt="2022-12-12T13:30:24.154" v="2565" actId="1037"/>
          <ac:cxnSpMkLst>
            <pc:docMk/>
            <pc:sldMk cId="3964829281" sldId="261"/>
            <ac:cxnSpMk id="49" creationId="{D7C6A448-52F3-6221-4E9F-5A9372855DA8}"/>
          </ac:cxnSpMkLst>
        </pc:cxnChg>
        <pc:cxnChg chg="add mod">
          <ac:chgData name="Kingsley Ihemere" userId="11d5858094c82852" providerId="LiveId" clId="{2C8C54A0-AFBE-48AC-953B-A4D36CF247FE}" dt="2022-12-12T13:32:14.315" v="2658" actId="1037"/>
          <ac:cxnSpMkLst>
            <pc:docMk/>
            <pc:sldMk cId="3964829281" sldId="261"/>
            <ac:cxnSpMk id="52" creationId="{2B29B56F-5020-0924-24E2-59578AFD6EFC}"/>
          </ac:cxnSpMkLst>
        </pc:cxnChg>
        <pc:cxnChg chg="add mod">
          <ac:chgData name="Kingsley Ihemere" userId="11d5858094c82852" providerId="LiveId" clId="{2C8C54A0-AFBE-48AC-953B-A4D36CF247FE}" dt="2022-12-12T13:32:14.315" v="2658" actId="1037"/>
          <ac:cxnSpMkLst>
            <pc:docMk/>
            <pc:sldMk cId="3964829281" sldId="261"/>
            <ac:cxnSpMk id="53" creationId="{D6EA3F7B-BD7E-332D-3B00-69204594CC69}"/>
          </ac:cxnSpMkLst>
        </pc:cxnChg>
        <pc:cxnChg chg="add mod">
          <ac:chgData name="Kingsley Ihemere" userId="11d5858094c82852" providerId="LiveId" clId="{2C8C54A0-AFBE-48AC-953B-A4D36CF247FE}" dt="2022-12-12T13:34:09.024" v="2807" actId="1037"/>
          <ac:cxnSpMkLst>
            <pc:docMk/>
            <pc:sldMk cId="3964829281" sldId="261"/>
            <ac:cxnSpMk id="67" creationId="{0DB4784E-2882-BAEF-E50B-1E8A7D2B15DE}"/>
          </ac:cxnSpMkLst>
        </pc:cxnChg>
        <pc:cxnChg chg="add mod">
          <ac:chgData name="Kingsley Ihemere" userId="11d5858094c82852" providerId="LiveId" clId="{2C8C54A0-AFBE-48AC-953B-A4D36CF247FE}" dt="2022-12-12T13:34:09.024" v="2807" actId="1037"/>
          <ac:cxnSpMkLst>
            <pc:docMk/>
            <pc:sldMk cId="3964829281" sldId="261"/>
            <ac:cxnSpMk id="69" creationId="{C9C92134-749A-024A-EB18-52B2F62FBA6D}"/>
          </ac:cxnSpMkLst>
        </pc:cxnChg>
        <pc:cxnChg chg="add del mod">
          <ac:chgData name="Kingsley Ihemere" userId="11d5858094c82852" providerId="LiveId" clId="{2C8C54A0-AFBE-48AC-953B-A4D36CF247FE}" dt="2022-12-11T23:55:44.455" v="1510" actId="478"/>
          <ac:cxnSpMkLst>
            <pc:docMk/>
            <pc:sldMk cId="3964829281" sldId="261"/>
            <ac:cxnSpMk id="88" creationId="{71509028-03E8-6867-90A3-23622EEB2787}"/>
          </ac:cxnSpMkLst>
        </pc:cxnChg>
        <pc:cxnChg chg="add mod">
          <ac:chgData name="Kingsley Ihemere" userId="11d5858094c82852" providerId="LiveId" clId="{2C8C54A0-AFBE-48AC-953B-A4D36CF247FE}" dt="2022-12-12T13:39:31.872" v="2923" actId="1076"/>
          <ac:cxnSpMkLst>
            <pc:docMk/>
            <pc:sldMk cId="3964829281" sldId="261"/>
            <ac:cxnSpMk id="91" creationId="{9D20AE79-E4DA-2EFF-B909-C8BA7955A29E}"/>
          </ac:cxnSpMkLst>
        </pc:cxnChg>
        <pc:cxnChg chg="add mod">
          <ac:chgData name="Kingsley Ihemere" userId="11d5858094c82852" providerId="LiveId" clId="{2C8C54A0-AFBE-48AC-953B-A4D36CF247FE}" dt="2022-12-12T13:38:36.711" v="2890" actId="1076"/>
          <ac:cxnSpMkLst>
            <pc:docMk/>
            <pc:sldMk cId="3964829281" sldId="261"/>
            <ac:cxnSpMk id="92" creationId="{A9E62EB7-89CD-61FD-2A24-7862D698DD5F}"/>
          </ac:cxnSpMkLst>
        </pc:cxnChg>
        <pc:cxnChg chg="add mod">
          <ac:chgData name="Kingsley Ihemere" userId="11d5858094c82852" providerId="LiveId" clId="{2C8C54A0-AFBE-48AC-953B-A4D36CF247FE}" dt="2022-12-12T13:36:44.583" v="2862" actId="1076"/>
          <ac:cxnSpMkLst>
            <pc:docMk/>
            <pc:sldMk cId="3964829281" sldId="261"/>
            <ac:cxnSpMk id="93" creationId="{AADC8886-4900-3E30-34E0-925EC72E0316}"/>
          </ac:cxnSpMkLst>
        </pc:cxnChg>
        <pc:cxnChg chg="add mod">
          <ac:chgData name="Kingsley Ihemere" userId="11d5858094c82852" providerId="LiveId" clId="{2C8C54A0-AFBE-48AC-953B-A4D36CF247FE}" dt="2022-12-12T13:38:33.096" v="2889" actId="1076"/>
          <ac:cxnSpMkLst>
            <pc:docMk/>
            <pc:sldMk cId="3964829281" sldId="261"/>
            <ac:cxnSpMk id="95" creationId="{EBADDFE5-17C7-FA8A-ED00-420BE1BE4D53}"/>
          </ac:cxnSpMkLst>
        </pc:cxnChg>
        <pc:cxnChg chg="add del mod">
          <ac:chgData name="Kingsley Ihemere" userId="11d5858094c82852" providerId="LiveId" clId="{2C8C54A0-AFBE-48AC-953B-A4D36CF247FE}" dt="2022-12-11T23:58:10.708" v="1549" actId="478"/>
          <ac:cxnSpMkLst>
            <pc:docMk/>
            <pc:sldMk cId="3964829281" sldId="261"/>
            <ac:cxnSpMk id="97" creationId="{4369D40E-21D5-C108-8DA3-1FB1B185DCB1}"/>
          </ac:cxnSpMkLst>
        </pc:cxnChg>
        <pc:cxnChg chg="add mod">
          <ac:chgData name="Kingsley Ihemere" userId="11d5858094c82852" providerId="LiveId" clId="{2C8C54A0-AFBE-48AC-953B-A4D36CF247FE}" dt="2022-12-12T13:41:56.600" v="2968" actId="1076"/>
          <ac:cxnSpMkLst>
            <pc:docMk/>
            <pc:sldMk cId="3964829281" sldId="261"/>
            <ac:cxnSpMk id="98" creationId="{5947A0C4-CDE6-7988-0BD2-48402587AE09}"/>
          </ac:cxnSpMkLst>
        </pc:cxnChg>
        <pc:cxnChg chg="add mod">
          <ac:chgData name="Kingsley Ihemere" userId="11d5858094c82852" providerId="LiveId" clId="{2C8C54A0-AFBE-48AC-953B-A4D36CF247FE}" dt="2022-12-12T13:40:28.592" v="2932" actId="1036"/>
          <ac:cxnSpMkLst>
            <pc:docMk/>
            <pc:sldMk cId="3964829281" sldId="261"/>
            <ac:cxnSpMk id="102" creationId="{6AD75DD7-6136-95BB-84B6-AEC49C04ACEC}"/>
          </ac:cxnSpMkLst>
        </pc:cxnChg>
        <pc:cxnChg chg="add del mod">
          <ac:chgData name="Kingsley Ihemere" userId="11d5858094c82852" providerId="LiveId" clId="{2C8C54A0-AFBE-48AC-953B-A4D36CF247FE}" dt="2022-12-12T11:52:48.170" v="1643" actId="478"/>
          <ac:cxnSpMkLst>
            <pc:docMk/>
            <pc:sldMk cId="3964829281" sldId="261"/>
            <ac:cxnSpMk id="108" creationId="{26E47D84-30EB-2188-8994-34A9DBCE6825}"/>
          </ac:cxnSpMkLst>
        </pc:cxnChg>
      </pc:sldChg>
      <pc:sldChg chg="addSp delSp modSp add mod ord">
        <pc:chgData name="Kingsley Ihemere" userId="11d5858094c82852" providerId="LiveId" clId="{2C8C54A0-AFBE-48AC-953B-A4D36CF247FE}" dt="2022-12-12T14:09:31.108" v="3434" actId="1076"/>
        <pc:sldMkLst>
          <pc:docMk/>
          <pc:sldMk cId="255567540" sldId="262"/>
        </pc:sldMkLst>
        <pc:spChg chg="add del mod ord">
          <ac:chgData name="Kingsley Ihemere" userId="11d5858094c82852" providerId="LiveId" clId="{2C8C54A0-AFBE-48AC-953B-A4D36CF247FE}" dt="2022-12-12T14:05:22.837" v="3334" actId="478"/>
          <ac:spMkLst>
            <pc:docMk/>
            <pc:sldMk cId="255567540" sldId="262"/>
            <ac:spMk id="2" creationId="{F00D3730-AFE6-13D5-871A-3FE087EAD34A}"/>
          </ac:spMkLst>
        </pc:spChg>
        <pc:spChg chg="add del mod">
          <ac:chgData name="Kingsley Ihemere" userId="11d5858094c82852" providerId="LiveId" clId="{2C8C54A0-AFBE-48AC-953B-A4D36CF247FE}" dt="2022-12-12T12:30:46.288" v="1860" actId="478"/>
          <ac:spMkLst>
            <pc:docMk/>
            <pc:sldMk cId="255567540" sldId="262"/>
            <ac:spMk id="4" creationId="{B19E9596-500E-3B28-A178-C94DC1FAC399}"/>
          </ac:spMkLst>
        </pc:spChg>
        <pc:spChg chg="add mod">
          <ac:chgData name="Kingsley Ihemere" userId="11d5858094c82852" providerId="LiveId" clId="{2C8C54A0-AFBE-48AC-953B-A4D36CF247FE}" dt="2022-12-12T14:09:29.170" v="3433" actId="1076"/>
          <ac:spMkLst>
            <pc:docMk/>
            <pc:sldMk cId="255567540" sldId="262"/>
            <ac:spMk id="4" creationId="{F8B2E5A2-85F7-E439-9408-6C59D41098D6}"/>
          </ac:spMkLst>
        </pc:spChg>
        <pc:spChg chg="mod">
          <ac:chgData name="Kingsley Ihemere" userId="11d5858094c82852" providerId="LiveId" clId="{2C8C54A0-AFBE-48AC-953B-A4D36CF247FE}" dt="2022-12-12T14:08:52.082" v="3425" actId="21"/>
          <ac:spMkLst>
            <pc:docMk/>
            <pc:sldMk cId="255567540" sldId="262"/>
            <ac:spMk id="7" creationId="{A76BE86E-770B-FDAD-14DB-C79546A3B3C1}"/>
          </ac:spMkLst>
        </pc:spChg>
        <pc:picChg chg="add mod ord">
          <ac:chgData name="Kingsley Ihemere" userId="11d5858094c82852" providerId="LiveId" clId="{2C8C54A0-AFBE-48AC-953B-A4D36CF247FE}" dt="2022-12-12T14:09:31.108" v="3434" actId="1076"/>
          <ac:picMkLst>
            <pc:docMk/>
            <pc:sldMk cId="255567540" sldId="262"/>
            <ac:picMk id="6" creationId="{CB50F380-CA49-0F65-CAA5-838C786ED8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40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6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5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9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7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9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.jpe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3841"/>
            <a:ext cx="4654294" cy="3786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b="1" i="0" dirty="0">
                <a:latin typeface="Amasis MT Pro Black" panose="020B0604020202020204" pitchFamily="18" charset="0"/>
              </a:rPr>
              <a:t>Group Presentation </a:t>
            </a:r>
            <a:r>
              <a:rPr lang="en-US" sz="4200" dirty="0"/>
              <a:t>On</a:t>
            </a:r>
            <a:br>
              <a:rPr lang="en-US" sz="4200" dirty="0"/>
            </a:br>
            <a:br>
              <a:rPr lang="en-US" sz="4200" dirty="0"/>
            </a:br>
            <a:r>
              <a:rPr lang="en-US" sz="4200" dirty="0">
                <a:solidFill>
                  <a:srgbClr val="00B0F0"/>
                </a:solidFill>
              </a:rPr>
              <a:t>An Intelligent Decision Support System On Sentiment </a:t>
            </a:r>
            <a:r>
              <a:rPr lang="en-US" sz="4200">
                <a:solidFill>
                  <a:srgbClr val="00B0F0"/>
                </a:solidFill>
              </a:rPr>
              <a:t>Analysis Using Machine </a:t>
            </a:r>
            <a:r>
              <a:rPr lang="en-US" sz="4200" dirty="0">
                <a:solidFill>
                  <a:srgbClr val="00B0F0"/>
                </a:solidFill>
              </a:rPr>
              <a:t>Learning Model</a:t>
            </a: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0D77-4477-BB88-95D7-2A2D75DD7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1" y="4955257"/>
            <a:ext cx="1899919" cy="190274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Group Members</a:t>
            </a:r>
          </a:p>
          <a:p>
            <a:pPr algn="l"/>
            <a:r>
              <a:rPr lang="en-US" sz="2200" dirty="0"/>
              <a:t>Kingsley Ihemere</a:t>
            </a:r>
            <a:br>
              <a:rPr lang="en-US" sz="2200" dirty="0"/>
            </a:br>
            <a:r>
              <a:rPr lang="en-US" sz="2200" dirty="0"/>
              <a:t>Mary </a:t>
            </a:r>
            <a:r>
              <a:rPr lang="en-US" sz="2200" dirty="0" err="1"/>
              <a:t>Emanyo</a:t>
            </a:r>
            <a:br>
              <a:rPr lang="en-US" sz="2200" dirty="0"/>
            </a:br>
            <a:r>
              <a:rPr lang="en-US" sz="2200" dirty="0"/>
              <a:t>Caroline </a:t>
            </a:r>
            <a:r>
              <a:rPr lang="en-US" sz="2200" dirty="0" err="1"/>
              <a:t>Ighodalo</a:t>
            </a:r>
            <a:br>
              <a:rPr lang="en-US" sz="2200" dirty="0"/>
            </a:br>
            <a:r>
              <a:rPr lang="en-US" sz="2200" dirty="0"/>
              <a:t>Samuel </a:t>
            </a:r>
            <a:r>
              <a:rPr lang="en-US" sz="2200" dirty="0" err="1"/>
              <a:t>Ekwealor</a:t>
            </a:r>
            <a:br>
              <a:rPr lang="en-US" sz="2200" dirty="0"/>
            </a:br>
            <a:r>
              <a:rPr lang="en-US" sz="2200" dirty="0"/>
              <a:t>Ugochukwu </a:t>
            </a:r>
            <a:r>
              <a:rPr lang="en-US" sz="2200" dirty="0" err="1"/>
              <a:t>Onuora</a:t>
            </a:r>
            <a:br>
              <a:rPr lang="en-US" sz="2200" dirty="0"/>
            </a:br>
            <a:r>
              <a:rPr lang="en-US" sz="2200" dirty="0"/>
              <a:t>Pascal Ojukwu</a:t>
            </a:r>
            <a:endParaRPr lang="en-GB" sz="2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97D5E77-C015-034C-6257-ADF3C41D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0"/>
            <a:ext cx="753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1" y="2621280"/>
            <a:ext cx="4654294" cy="2397760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latin typeface="Amasis MT Pro Black" panose="020B0604020202020204" pitchFamily="18" charset="0"/>
              </a:rPr>
              <a:t>Table of Content</a:t>
            </a:r>
            <a:br>
              <a:rPr lang="en-US" sz="4200" dirty="0"/>
            </a:br>
            <a:br>
              <a:rPr lang="en-US" sz="4200" dirty="0"/>
            </a:b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6207760" y="0"/>
            <a:ext cx="5984240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Algorithm and Dependencies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System Design and Architecture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Results &amp; Recommendation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637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621280"/>
            <a:ext cx="5547359" cy="2397760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latin typeface="Amasis MT Pro Black" panose="020B0604020202020204" pitchFamily="18" charset="0"/>
              </a:rPr>
              <a:t>Introduction</a:t>
            </a:r>
            <a:br>
              <a:rPr lang="en-US" sz="4200" dirty="0"/>
            </a:br>
            <a:br>
              <a:rPr lang="en-US" sz="4200" dirty="0"/>
            </a:b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6207760" y="0"/>
            <a:ext cx="5984240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Nigerian FinTech market is currently booming, and the competition is very high. As a result, a huge amount of unstructured data is generated daily.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Being able to quickly analyze reviews and resolve customers’ dissatisfaction will make a company one step ahead of her competitors.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Sentiment analysis or opinion mining is the industry standard to quickly understand customers feelings.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uses a series of natural language processing libraries and toolkit to easily predict a person’s feelings.</a:t>
            </a:r>
          </a:p>
        </p:txBody>
      </p:sp>
    </p:spTree>
    <p:extLst>
      <p:ext uri="{BB962C8B-B14F-4D97-AF65-F5344CB8AC3E}">
        <p14:creationId xmlns:p14="http://schemas.microsoft.com/office/powerpoint/2010/main" val="38223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621280"/>
            <a:ext cx="5547359" cy="2397760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latin typeface="Amasis MT Pro Black" panose="020B0604020202020204" pitchFamily="18" charset="0"/>
              </a:rPr>
              <a:t>Problem Statement</a:t>
            </a:r>
            <a:br>
              <a:rPr lang="en-US" sz="4200" dirty="0"/>
            </a:br>
            <a:br>
              <a:rPr lang="en-US" sz="4200" dirty="0"/>
            </a:b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6207760" y="0"/>
            <a:ext cx="5984240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stakeholders of </a:t>
            </a:r>
            <a:r>
              <a:rPr lang="en-US" sz="2000" dirty="0" err="1"/>
              <a:t>Piggyvest</a:t>
            </a:r>
            <a:r>
              <a:rPr lang="en-US" sz="2000" dirty="0"/>
              <a:t> wants to ensure high customer retention amidst the competition in the FinTech market.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They decided to follow up on every dissatisfied client so as to understand what part of their services they are not satisfied with.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They agreed to build a sentiment analysis machine learning based intelligent decision support system that will: </a:t>
            </a:r>
            <a:br>
              <a:rPr lang="en-US" sz="2000" dirty="0"/>
            </a:br>
            <a:r>
              <a:rPr lang="en-US" sz="2000" dirty="0"/>
              <a:t>Take new reviews, </a:t>
            </a:r>
            <a:br>
              <a:rPr lang="en-US" sz="2000" dirty="0"/>
            </a:br>
            <a:r>
              <a:rPr lang="en-US" sz="2000" dirty="0"/>
              <a:t>clean, prep and predict sentiment from the reviews on the ML model.</a:t>
            </a:r>
            <a:br>
              <a:rPr lang="en-US" sz="2000" dirty="0"/>
            </a:br>
            <a:r>
              <a:rPr lang="en-US" sz="2000" dirty="0"/>
              <a:t>Any sentiment predicted to be  negative should automatically be sent to the emails of the stakeholder for immediate follow-up.</a:t>
            </a:r>
          </a:p>
        </p:txBody>
      </p:sp>
    </p:spTree>
    <p:extLst>
      <p:ext uri="{BB962C8B-B14F-4D97-AF65-F5344CB8AC3E}">
        <p14:creationId xmlns:p14="http://schemas.microsoft.com/office/powerpoint/2010/main" val="11094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2590800"/>
            <a:ext cx="3901440" cy="2397760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latin typeface="Amasis MT Pro Black" panose="020B0604020202020204" pitchFamily="18" charset="0"/>
              </a:rPr>
              <a:t>Algorithms &amp; Dependencies</a:t>
            </a:r>
            <a:br>
              <a:rPr lang="en-US" sz="4200" dirty="0"/>
            </a:br>
            <a:br>
              <a:rPr lang="en-US" sz="4200" dirty="0"/>
            </a:b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5679428" y="-10160"/>
            <a:ext cx="6563360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05ACD-19BC-F81A-AB56-A84AA1430DAD}"/>
              </a:ext>
            </a:extLst>
          </p:cNvPr>
          <p:cNvSpPr txBox="1"/>
          <p:nvPr/>
        </p:nvSpPr>
        <p:spPr>
          <a:xfrm>
            <a:off x="6060438" y="2609542"/>
            <a:ext cx="2245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Naïve Bayes Classifier</a:t>
            </a:r>
          </a:p>
          <a:p>
            <a:r>
              <a:rPr lang="en-US" sz="1600" dirty="0"/>
              <a:t>Support Vector Classifier</a:t>
            </a:r>
          </a:p>
          <a:p>
            <a:r>
              <a:rPr lang="en-US" sz="1600" dirty="0" err="1"/>
              <a:t>CountVectorizer</a:t>
            </a:r>
            <a:endParaRPr lang="en-US" sz="1600" dirty="0"/>
          </a:p>
          <a:p>
            <a:r>
              <a:rPr lang="en-GB" sz="1600" dirty="0" err="1"/>
              <a:t>GridSearch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CEAD3-A2CF-B821-71C8-E37F64CD2AB5}"/>
              </a:ext>
            </a:extLst>
          </p:cNvPr>
          <p:cNvSpPr txBox="1"/>
          <p:nvPr/>
        </p:nvSpPr>
        <p:spPr>
          <a:xfrm>
            <a:off x="6096000" y="3901787"/>
            <a:ext cx="1772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TextBlob</a:t>
            </a:r>
            <a:endParaRPr lang="en-US" sz="1600" dirty="0"/>
          </a:p>
          <a:p>
            <a:r>
              <a:rPr lang="en-US" sz="1600" dirty="0" err="1"/>
              <a:t>WordCloud</a:t>
            </a:r>
            <a:endParaRPr lang="en-US" sz="1600" dirty="0"/>
          </a:p>
          <a:p>
            <a:r>
              <a:rPr lang="en-US" sz="1600" dirty="0"/>
              <a:t>Porter Stemmer</a:t>
            </a:r>
          </a:p>
          <a:p>
            <a:r>
              <a:rPr lang="en-US" sz="1600" dirty="0" err="1"/>
              <a:t>Stopword</a:t>
            </a:r>
            <a:endParaRPr lang="en-US" sz="1600" dirty="0"/>
          </a:p>
          <a:p>
            <a:r>
              <a:rPr lang="en-US" sz="1600" dirty="0" err="1"/>
              <a:t>nltk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7A1EB-6C6C-399C-C1AD-D8022D6EB232}"/>
              </a:ext>
            </a:extLst>
          </p:cNvPr>
          <p:cNvSpPr txBox="1"/>
          <p:nvPr/>
        </p:nvSpPr>
        <p:spPr>
          <a:xfrm>
            <a:off x="6040119" y="1152697"/>
            <a:ext cx="2245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Pandas</a:t>
            </a:r>
          </a:p>
          <a:p>
            <a:r>
              <a:rPr lang="en-US" sz="1600" dirty="0"/>
              <a:t>Regular Expression</a:t>
            </a:r>
          </a:p>
          <a:p>
            <a:r>
              <a:rPr lang="en-US" sz="1600" dirty="0"/>
              <a:t>Matplotlib</a:t>
            </a:r>
          </a:p>
          <a:p>
            <a:r>
              <a:rPr lang="en-US" sz="1600" dirty="0" err="1"/>
              <a:t>Numpy</a:t>
            </a:r>
            <a:endParaRPr lang="en-US" sz="1600" dirty="0"/>
          </a:p>
          <a:p>
            <a:r>
              <a:rPr lang="en-US" sz="1600" dirty="0"/>
              <a:t>Regular Expression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82B9C0D-9C7F-8615-938C-EC5EBE700920}"/>
              </a:ext>
            </a:extLst>
          </p:cNvPr>
          <p:cNvSpPr/>
          <p:nvPr/>
        </p:nvSpPr>
        <p:spPr>
          <a:xfrm>
            <a:off x="8503912" y="2590800"/>
            <a:ext cx="355603" cy="107721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2DD5C3-CC09-5957-4D41-01B6082E4274}"/>
              </a:ext>
            </a:extLst>
          </p:cNvPr>
          <p:cNvSpPr/>
          <p:nvPr/>
        </p:nvSpPr>
        <p:spPr>
          <a:xfrm>
            <a:off x="8536949" y="5508240"/>
            <a:ext cx="426717" cy="107721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2E2A77A-B4E5-7173-7244-DDDF0D3707CB}"/>
              </a:ext>
            </a:extLst>
          </p:cNvPr>
          <p:cNvSpPr/>
          <p:nvPr/>
        </p:nvSpPr>
        <p:spPr>
          <a:xfrm>
            <a:off x="8441678" y="1152696"/>
            <a:ext cx="416560" cy="107721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4B19F-B8C3-3025-C3B0-81E0537C8736}"/>
              </a:ext>
            </a:extLst>
          </p:cNvPr>
          <p:cNvSpPr txBox="1"/>
          <p:nvPr/>
        </p:nvSpPr>
        <p:spPr>
          <a:xfrm>
            <a:off x="9014439" y="1398918"/>
            <a:ext cx="235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Manipulation, cleaning and visualization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D6FD1-A7C6-BD6C-FB36-B66514D19288}"/>
              </a:ext>
            </a:extLst>
          </p:cNvPr>
          <p:cNvSpPr txBox="1"/>
          <p:nvPr/>
        </p:nvSpPr>
        <p:spPr>
          <a:xfrm>
            <a:off x="6040119" y="455053"/>
            <a:ext cx="196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Google Play Scraper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BD40-A372-B06D-BA53-A8B672DFCA1C}"/>
              </a:ext>
            </a:extLst>
          </p:cNvPr>
          <p:cNvSpPr txBox="1"/>
          <p:nvPr/>
        </p:nvSpPr>
        <p:spPr>
          <a:xfrm>
            <a:off x="9014439" y="507528"/>
            <a:ext cx="196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Ingestion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496E6-723C-EC97-0B97-692EC056E22D}"/>
              </a:ext>
            </a:extLst>
          </p:cNvPr>
          <p:cNvSpPr txBox="1"/>
          <p:nvPr/>
        </p:nvSpPr>
        <p:spPr>
          <a:xfrm>
            <a:off x="9019537" y="4332264"/>
            <a:ext cx="235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Sentiment, Polarity and Natural Language Toolkit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6EA0E-4F2D-6969-28C8-C47B9D58B0FC}"/>
              </a:ext>
            </a:extLst>
          </p:cNvPr>
          <p:cNvSpPr txBox="1"/>
          <p:nvPr/>
        </p:nvSpPr>
        <p:spPr>
          <a:xfrm>
            <a:off x="8958577" y="2795431"/>
            <a:ext cx="235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Algorithms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D28A6D-A5BD-9429-5BBD-A37E17C7B3F8}"/>
              </a:ext>
            </a:extLst>
          </p:cNvPr>
          <p:cNvCxnSpPr/>
          <p:nvPr/>
        </p:nvCxnSpPr>
        <p:spPr>
          <a:xfrm>
            <a:off x="8107680" y="660400"/>
            <a:ext cx="750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6BD5F5-1FD1-7F86-9E95-5447A72D9B09}"/>
              </a:ext>
            </a:extLst>
          </p:cNvPr>
          <p:cNvSpPr txBox="1"/>
          <p:nvPr/>
        </p:nvSpPr>
        <p:spPr>
          <a:xfrm>
            <a:off x="6040119" y="5495902"/>
            <a:ext cx="1772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</a:t>
            </a:r>
          </a:p>
          <a:p>
            <a:r>
              <a:rPr lang="en-US" sz="1600" dirty="0" err="1"/>
              <a:t>SMTPLib</a:t>
            </a:r>
            <a:endParaRPr lang="en-US" sz="1600" dirty="0"/>
          </a:p>
          <a:p>
            <a:r>
              <a:rPr lang="en-US" sz="1600" dirty="0"/>
              <a:t>SSL</a:t>
            </a:r>
          </a:p>
          <a:p>
            <a:r>
              <a:rPr lang="en-US" sz="1600" dirty="0" err="1"/>
              <a:t>EmailMessage</a:t>
            </a:r>
            <a:endParaRPr lang="en-US" sz="16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CD3DBE1-99B5-1BAD-136F-FFCF212E7328}"/>
              </a:ext>
            </a:extLst>
          </p:cNvPr>
          <p:cNvSpPr/>
          <p:nvPr/>
        </p:nvSpPr>
        <p:spPr>
          <a:xfrm>
            <a:off x="8519157" y="4070136"/>
            <a:ext cx="426717" cy="107721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5075E-667D-2CC8-BE48-78E2BA1E70CD}"/>
              </a:ext>
            </a:extLst>
          </p:cNvPr>
          <p:cNvSpPr txBox="1"/>
          <p:nvPr/>
        </p:nvSpPr>
        <p:spPr>
          <a:xfrm>
            <a:off x="9140184" y="5877572"/>
            <a:ext cx="235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Email Automation</a:t>
            </a:r>
          </a:p>
        </p:txBody>
      </p:sp>
    </p:spTree>
    <p:extLst>
      <p:ext uri="{BB962C8B-B14F-4D97-AF65-F5344CB8AC3E}">
        <p14:creationId xmlns:p14="http://schemas.microsoft.com/office/powerpoint/2010/main" val="36649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15246" y="0"/>
            <a:ext cx="12242788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D3730-AFE6-13D5-871A-3FE087EAD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0" y="76200"/>
            <a:ext cx="8270240" cy="181356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latin typeface="Amasis MT Pro Black" panose="020B0604020202020204" pitchFamily="18" charset="0"/>
              </a:rPr>
              <a:t>System Design and Architecture</a:t>
            </a:r>
            <a:br>
              <a:rPr lang="en-US" sz="4200" dirty="0"/>
            </a:br>
            <a:br>
              <a:rPr lang="en-US" sz="4200" dirty="0"/>
            </a:br>
            <a:endParaRPr lang="en-GB" sz="4200" dirty="0">
              <a:solidFill>
                <a:srgbClr val="00B0F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B1B6CA-929D-825B-ADEF-6B1B24E464E2}"/>
              </a:ext>
            </a:extLst>
          </p:cNvPr>
          <p:cNvSpPr/>
          <p:nvPr/>
        </p:nvSpPr>
        <p:spPr>
          <a:xfrm rot="16200000">
            <a:off x="-711194" y="3487420"/>
            <a:ext cx="2321560" cy="51308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Play Scraper</a:t>
            </a:r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96225E-8488-3EA6-D0E8-4849C1500473}"/>
              </a:ext>
            </a:extLst>
          </p:cNvPr>
          <p:cNvCxnSpPr>
            <a:cxnSpLocks/>
          </p:cNvCxnSpPr>
          <p:nvPr/>
        </p:nvCxnSpPr>
        <p:spPr>
          <a:xfrm flipV="1">
            <a:off x="706126" y="1889760"/>
            <a:ext cx="1315714" cy="1297940"/>
          </a:xfrm>
          <a:prstGeom prst="bentConnector3">
            <a:avLst>
              <a:gd name="adj1" fmla="val 4227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C31FD4E-2618-D29A-692A-8A25C7193F6F}"/>
              </a:ext>
            </a:extLst>
          </p:cNvPr>
          <p:cNvCxnSpPr/>
          <p:nvPr/>
        </p:nvCxnSpPr>
        <p:spPr>
          <a:xfrm>
            <a:off x="706126" y="4003040"/>
            <a:ext cx="1315714" cy="115824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05788F-F70F-8041-4B96-02E234EE23F6}"/>
              </a:ext>
            </a:extLst>
          </p:cNvPr>
          <p:cNvSpPr txBox="1"/>
          <p:nvPr/>
        </p:nvSpPr>
        <p:spPr>
          <a:xfrm>
            <a:off x="2049089" y="1820062"/>
            <a:ext cx="104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new_piggyvest.csv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EC181D-49C4-2392-4774-C6FA63E5D142}"/>
              </a:ext>
            </a:extLst>
          </p:cNvPr>
          <p:cNvSpPr txBox="1"/>
          <p:nvPr/>
        </p:nvSpPr>
        <p:spPr>
          <a:xfrm>
            <a:off x="2021840" y="4976912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piggyvest.csv</a:t>
            </a:r>
            <a:endParaRPr lang="en-GB" sz="1400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6B2D76B4-DDA4-2197-B531-9BA7260EACBD}"/>
              </a:ext>
            </a:extLst>
          </p:cNvPr>
          <p:cNvSpPr/>
          <p:nvPr/>
        </p:nvSpPr>
        <p:spPr>
          <a:xfrm>
            <a:off x="2087886" y="4663440"/>
            <a:ext cx="939793" cy="762000"/>
          </a:xfrm>
          <a:prstGeom prst="can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337F0898-7880-2339-14E7-3F55CF3D1877}"/>
              </a:ext>
            </a:extLst>
          </p:cNvPr>
          <p:cNvSpPr/>
          <p:nvPr/>
        </p:nvSpPr>
        <p:spPr>
          <a:xfrm>
            <a:off x="2087886" y="1530502"/>
            <a:ext cx="939793" cy="762000"/>
          </a:xfrm>
          <a:prstGeom prst="can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53CDC1E-0722-786A-2758-8DEE8FD0F3D0}"/>
              </a:ext>
            </a:extLst>
          </p:cNvPr>
          <p:cNvSpPr/>
          <p:nvPr/>
        </p:nvSpPr>
        <p:spPr>
          <a:xfrm>
            <a:off x="3601713" y="1554480"/>
            <a:ext cx="1520818" cy="3846976"/>
          </a:xfrm>
          <a:prstGeom prst="roundRect">
            <a:avLst>
              <a:gd name="adj" fmla="val 6970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Tree With Roots outline">
            <a:extLst>
              <a:ext uri="{FF2B5EF4-FFF2-40B4-BE49-F238E27FC236}">
                <a16:creationId xmlns:a16="http://schemas.microsoft.com/office/drawing/2014/main" id="{BBBA1316-B13A-3527-A76E-F508801B6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4246" y="3799282"/>
            <a:ext cx="1454791" cy="10787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A72568-B757-BB00-7AA1-44A4681C79B8}"/>
              </a:ext>
            </a:extLst>
          </p:cNvPr>
          <p:cNvSpPr txBox="1"/>
          <p:nvPr/>
        </p:nvSpPr>
        <p:spPr>
          <a:xfrm>
            <a:off x="3908413" y="3945234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stemming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C961AE-7F33-7742-486B-95C1230A1546}"/>
              </a:ext>
            </a:extLst>
          </p:cNvPr>
          <p:cNvSpPr txBox="1"/>
          <p:nvPr/>
        </p:nvSpPr>
        <p:spPr>
          <a:xfrm>
            <a:off x="3970642" y="2335439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cleaning</a:t>
            </a:r>
            <a:endParaRPr lang="en-GB" sz="1400" dirty="0"/>
          </a:p>
        </p:txBody>
      </p:sp>
      <p:pic>
        <p:nvPicPr>
          <p:cNvPr id="45" name="Graphic 44" descr="Filter outline">
            <a:extLst>
              <a:ext uri="{FF2B5EF4-FFF2-40B4-BE49-F238E27FC236}">
                <a16:creationId xmlns:a16="http://schemas.microsoft.com/office/drawing/2014/main" id="{8B3634EE-9C9E-642F-0DD3-680731231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7194" y="2173568"/>
            <a:ext cx="1883449" cy="136765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F443F2-B65B-CC00-0762-D7DCBF0A8502}"/>
              </a:ext>
            </a:extLst>
          </p:cNvPr>
          <p:cNvCxnSpPr>
            <a:cxnSpLocks/>
          </p:cNvCxnSpPr>
          <p:nvPr/>
        </p:nvCxnSpPr>
        <p:spPr>
          <a:xfrm>
            <a:off x="3108960" y="1971040"/>
            <a:ext cx="44257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C6A448-52F3-6221-4E9F-5A9372855DA8}"/>
              </a:ext>
            </a:extLst>
          </p:cNvPr>
          <p:cNvCxnSpPr>
            <a:cxnSpLocks/>
          </p:cNvCxnSpPr>
          <p:nvPr/>
        </p:nvCxnSpPr>
        <p:spPr>
          <a:xfrm>
            <a:off x="3119120" y="4997231"/>
            <a:ext cx="44257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A2450B9-C082-62AF-DA39-36647A73D222}"/>
              </a:ext>
            </a:extLst>
          </p:cNvPr>
          <p:cNvSpPr/>
          <p:nvPr/>
        </p:nvSpPr>
        <p:spPr>
          <a:xfrm>
            <a:off x="5737218" y="1530502"/>
            <a:ext cx="1676400" cy="3870960"/>
          </a:xfrm>
          <a:prstGeom prst="roundRect">
            <a:avLst>
              <a:gd name="adj" fmla="val 6970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29B56F-5020-0924-24E2-59578AFD6EFC}"/>
              </a:ext>
            </a:extLst>
          </p:cNvPr>
          <p:cNvCxnSpPr>
            <a:cxnSpLocks/>
          </p:cNvCxnSpPr>
          <p:nvPr/>
        </p:nvCxnSpPr>
        <p:spPr>
          <a:xfrm>
            <a:off x="5238428" y="5007391"/>
            <a:ext cx="44257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EA3F7B-BD7E-332D-3B00-69204594CC69}"/>
              </a:ext>
            </a:extLst>
          </p:cNvPr>
          <p:cNvCxnSpPr>
            <a:cxnSpLocks/>
          </p:cNvCxnSpPr>
          <p:nvPr/>
        </p:nvCxnSpPr>
        <p:spPr>
          <a:xfrm>
            <a:off x="5237473" y="1969614"/>
            <a:ext cx="44352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6" name="Graphic 55" descr="Chat outline">
            <a:extLst>
              <a:ext uri="{FF2B5EF4-FFF2-40B4-BE49-F238E27FC236}">
                <a16:creationId xmlns:a16="http://schemas.microsoft.com/office/drawing/2014/main" id="{E2E0CB8C-B2E5-A269-F6AD-4A6271180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6216" y="1667662"/>
            <a:ext cx="1717722" cy="1676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74F044-58B8-7D6B-A92C-C6670A4CBF55}"/>
              </a:ext>
            </a:extLst>
          </p:cNvPr>
          <p:cNvSpPr txBox="1"/>
          <p:nvPr/>
        </p:nvSpPr>
        <p:spPr>
          <a:xfrm>
            <a:off x="6349672" y="2426713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Subjectivity</a:t>
            </a:r>
            <a:endParaRPr lang="en-GB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F8750D-A5B3-A53D-81CE-602406B8A891}"/>
              </a:ext>
            </a:extLst>
          </p:cNvPr>
          <p:cNvSpPr txBox="1"/>
          <p:nvPr/>
        </p:nvSpPr>
        <p:spPr>
          <a:xfrm>
            <a:off x="5923266" y="1998546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Polarity</a:t>
            </a:r>
            <a:endParaRPr lang="en-GB" sz="1400" dirty="0"/>
          </a:p>
        </p:txBody>
      </p:sp>
      <p:pic>
        <p:nvPicPr>
          <p:cNvPr id="62" name="Graphic 61" descr="Thought bubble outline">
            <a:extLst>
              <a:ext uri="{FF2B5EF4-FFF2-40B4-BE49-F238E27FC236}">
                <a16:creationId xmlns:a16="http://schemas.microsoft.com/office/drawing/2014/main" id="{0615BA6E-4760-E01F-D974-8D00070BF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9505" y="3554579"/>
            <a:ext cx="1507135" cy="150713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89B9EEF-65A4-4AEF-E257-3CF1685258CE}"/>
              </a:ext>
            </a:extLst>
          </p:cNvPr>
          <p:cNvSpPr txBox="1"/>
          <p:nvPr/>
        </p:nvSpPr>
        <p:spPr>
          <a:xfrm>
            <a:off x="6164196" y="3986902"/>
            <a:ext cx="107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WordCloud</a:t>
            </a:r>
            <a:endParaRPr lang="en-GB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B4784E-2882-BAEF-E50B-1E8A7D2B15DE}"/>
              </a:ext>
            </a:extLst>
          </p:cNvPr>
          <p:cNvCxnSpPr>
            <a:cxnSpLocks/>
          </p:cNvCxnSpPr>
          <p:nvPr/>
        </p:nvCxnSpPr>
        <p:spPr>
          <a:xfrm>
            <a:off x="7508240" y="2168556"/>
            <a:ext cx="3657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C92134-749A-024A-EB18-52B2F62FBA6D}"/>
              </a:ext>
            </a:extLst>
          </p:cNvPr>
          <p:cNvCxnSpPr>
            <a:cxnSpLocks/>
          </p:cNvCxnSpPr>
          <p:nvPr/>
        </p:nvCxnSpPr>
        <p:spPr>
          <a:xfrm>
            <a:off x="7528560" y="4949856"/>
            <a:ext cx="3657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A8B4288B-3A7C-6F1D-63F5-5F48FE0F293C}"/>
              </a:ext>
            </a:extLst>
          </p:cNvPr>
          <p:cNvSpPr/>
          <p:nvPr/>
        </p:nvSpPr>
        <p:spPr>
          <a:xfrm>
            <a:off x="9596441" y="3097189"/>
            <a:ext cx="731520" cy="591517"/>
          </a:xfrm>
          <a:prstGeom prst="can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947DD9-BD6D-D122-9958-9CDA728FA459}"/>
              </a:ext>
            </a:extLst>
          </p:cNvPr>
          <p:cNvSpPr txBox="1"/>
          <p:nvPr/>
        </p:nvSpPr>
        <p:spPr>
          <a:xfrm>
            <a:off x="9657905" y="3186965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</a:t>
            </a:r>
            <a:br>
              <a:rPr lang="en-US" sz="1400" dirty="0"/>
            </a:br>
            <a:r>
              <a:rPr lang="en-US" sz="1400" dirty="0"/>
              <a:t>Model</a:t>
            </a:r>
            <a:endParaRPr lang="en-GB" sz="1400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D7EB61AE-1189-F2B0-9C68-8595E80C7EB3}"/>
              </a:ext>
            </a:extLst>
          </p:cNvPr>
          <p:cNvSpPr/>
          <p:nvPr/>
        </p:nvSpPr>
        <p:spPr>
          <a:xfrm>
            <a:off x="9570803" y="4641631"/>
            <a:ext cx="965199" cy="711200"/>
          </a:xfrm>
          <a:prstGeom prst="cub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651BF6-18F5-6D1C-94AB-D0B4D38B7C78}"/>
              </a:ext>
            </a:extLst>
          </p:cNvPr>
          <p:cNvSpPr txBox="1"/>
          <p:nvPr/>
        </p:nvSpPr>
        <p:spPr>
          <a:xfrm>
            <a:off x="9655491" y="481173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</a:t>
            </a:r>
            <a:br>
              <a:rPr lang="en-US" sz="1400" dirty="0"/>
            </a:br>
            <a:r>
              <a:rPr lang="en-US" sz="1400" dirty="0"/>
              <a:t>Model</a:t>
            </a:r>
            <a:endParaRPr lang="en-GB" sz="1400" dirty="0"/>
          </a:p>
        </p:txBody>
      </p:sp>
      <p:pic>
        <p:nvPicPr>
          <p:cNvPr id="79" name="Graphic 78" descr="Gears outline">
            <a:extLst>
              <a:ext uri="{FF2B5EF4-FFF2-40B4-BE49-F238E27FC236}">
                <a16:creationId xmlns:a16="http://schemas.microsoft.com/office/drawing/2014/main" id="{822DDD6A-366A-49A3-3C3A-9AA716C260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3845" y="4481719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70F6942-6691-C67A-9A50-19541741A98C}"/>
              </a:ext>
            </a:extLst>
          </p:cNvPr>
          <p:cNvSpPr txBox="1"/>
          <p:nvPr/>
        </p:nvSpPr>
        <p:spPr>
          <a:xfrm>
            <a:off x="7691120" y="5237969"/>
            <a:ext cx="1141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Preprocessing</a:t>
            </a:r>
            <a:endParaRPr lang="en-GB" sz="14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2CABCBF-B5B7-894C-AFD1-A356D5AAB946}"/>
              </a:ext>
            </a:extLst>
          </p:cNvPr>
          <p:cNvSpPr/>
          <p:nvPr/>
        </p:nvSpPr>
        <p:spPr>
          <a:xfrm>
            <a:off x="7792720" y="2886026"/>
            <a:ext cx="2905592" cy="968859"/>
          </a:xfrm>
          <a:prstGeom prst="roundRect">
            <a:avLst>
              <a:gd name="adj" fmla="val 6970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162A186B-395D-0975-CF40-4AA35A0FBFA3}"/>
              </a:ext>
            </a:extLst>
          </p:cNvPr>
          <p:cNvSpPr/>
          <p:nvPr/>
        </p:nvSpPr>
        <p:spPr>
          <a:xfrm>
            <a:off x="8017463" y="3121145"/>
            <a:ext cx="731520" cy="591517"/>
          </a:xfrm>
          <a:prstGeom prst="can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372086-1651-4706-1860-7E5637904413}"/>
              </a:ext>
            </a:extLst>
          </p:cNvPr>
          <p:cNvSpPr txBox="1"/>
          <p:nvPr/>
        </p:nvSpPr>
        <p:spPr>
          <a:xfrm>
            <a:off x="7955689" y="32011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Bag of word .</a:t>
            </a:r>
            <a:r>
              <a:rPr lang="en-US" sz="1400" dirty="0" err="1"/>
              <a:t>pkl</a:t>
            </a:r>
            <a:endParaRPr lang="en-GB" sz="1400" dirty="0"/>
          </a:p>
        </p:txBody>
      </p:sp>
      <p:pic>
        <p:nvPicPr>
          <p:cNvPr id="86" name="Graphic 85" descr="Gears outline">
            <a:extLst>
              <a:ext uri="{FF2B5EF4-FFF2-40B4-BE49-F238E27FC236}">
                <a16:creationId xmlns:a16="http://schemas.microsoft.com/office/drawing/2014/main" id="{6D9D80DE-D6B5-A695-10B2-E561D8BEC6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74000" y="1448404"/>
            <a:ext cx="914400" cy="9144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B70A430-0A0B-F03C-C5DB-3FCB33922280}"/>
              </a:ext>
            </a:extLst>
          </p:cNvPr>
          <p:cNvSpPr txBox="1"/>
          <p:nvPr/>
        </p:nvSpPr>
        <p:spPr>
          <a:xfrm>
            <a:off x="7712934" y="2215251"/>
            <a:ext cx="1141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Preprocessing</a:t>
            </a:r>
            <a:endParaRPr lang="en-GB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20AE79-E4DA-2EFF-B909-C8BA7955A29E}"/>
              </a:ext>
            </a:extLst>
          </p:cNvPr>
          <p:cNvCxnSpPr/>
          <p:nvPr/>
        </p:nvCxnSpPr>
        <p:spPr>
          <a:xfrm flipV="1">
            <a:off x="10053402" y="3986902"/>
            <a:ext cx="0" cy="48961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9E62EB7-89CD-61FD-2A24-7862D698DD5F}"/>
              </a:ext>
            </a:extLst>
          </p:cNvPr>
          <p:cNvCxnSpPr/>
          <p:nvPr/>
        </p:nvCxnSpPr>
        <p:spPr>
          <a:xfrm flipV="1">
            <a:off x="8412480" y="3986902"/>
            <a:ext cx="0" cy="48961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DC8886-4900-3E30-34E0-925EC72E0316}"/>
              </a:ext>
            </a:extLst>
          </p:cNvPr>
          <p:cNvCxnSpPr>
            <a:cxnSpLocks/>
          </p:cNvCxnSpPr>
          <p:nvPr/>
        </p:nvCxnSpPr>
        <p:spPr>
          <a:xfrm flipV="1">
            <a:off x="8283805" y="2392523"/>
            <a:ext cx="0" cy="46487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ADDFE5-17C7-FA8A-ED00-420BE1BE4D53}"/>
              </a:ext>
            </a:extLst>
          </p:cNvPr>
          <p:cNvCxnSpPr>
            <a:cxnSpLocks/>
          </p:cNvCxnSpPr>
          <p:nvPr/>
        </p:nvCxnSpPr>
        <p:spPr>
          <a:xfrm>
            <a:off x="8768245" y="4988560"/>
            <a:ext cx="63659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47A0C4-CDE6-7988-0BD2-48402587AE09}"/>
              </a:ext>
            </a:extLst>
          </p:cNvPr>
          <p:cNvCxnSpPr>
            <a:cxnSpLocks/>
          </p:cNvCxnSpPr>
          <p:nvPr/>
        </p:nvCxnSpPr>
        <p:spPr>
          <a:xfrm>
            <a:off x="8748983" y="1998546"/>
            <a:ext cx="63659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0" name="Graphic 99" descr="Folder Search outline">
            <a:extLst>
              <a:ext uri="{FF2B5EF4-FFF2-40B4-BE49-F238E27FC236}">
                <a16:creationId xmlns:a16="http://schemas.microsoft.com/office/drawing/2014/main" id="{F3AEDE66-907C-4278-CC9A-DA45D6197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42443" y="1429377"/>
            <a:ext cx="914400" cy="9144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49785B0-9FF4-4D17-2A9F-42F33D19343B}"/>
              </a:ext>
            </a:extLst>
          </p:cNvPr>
          <p:cNvSpPr txBox="1"/>
          <p:nvPr/>
        </p:nvSpPr>
        <p:spPr>
          <a:xfrm>
            <a:off x="9684885" y="2174452"/>
            <a:ext cx="1141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  <a:endParaRPr lang="en-GB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D75DD7-6136-95BB-84B6-AEC49C04ACEC}"/>
              </a:ext>
            </a:extLst>
          </p:cNvPr>
          <p:cNvCxnSpPr>
            <a:cxnSpLocks/>
          </p:cNvCxnSpPr>
          <p:nvPr/>
        </p:nvCxnSpPr>
        <p:spPr>
          <a:xfrm flipV="1">
            <a:off x="9994563" y="2412843"/>
            <a:ext cx="0" cy="43979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C1DCC4C0-8DFF-3A30-1889-543824B6A4DD}"/>
              </a:ext>
            </a:extLst>
          </p:cNvPr>
          <p:cNvSpPr/>
          <p:nvPr/>
        </p:nvSpPr>
        <p:spPr>
          <a:xfrm rot="16200000">
            <a:off x="5224223" y="3999122"/>
            <a:ext cx="280516" cy="3182297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6A2CD9-10B9-48E0-DA54-E78337EDEACE}"/>
              </a:ext>
            </a:extLst>
          </p:cNvPr>
          <p:cNvSpPr txBox="1"/>
          <p:nvPr/>
        </p:nvSpPr>
        <p:spPr>
          <a:xfrm>
            <a:off x="4431375" y="5654699"/>
            <a:ext cx="242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Exploratory Data Analysis</a:t>
            </a:r>
            <a:endParaRPr lang="en-GB" sz="1400" dirty="0"/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73924B71-F470-CBA4-9B5E-9562BC6C6181}"/>
              </a:ext>
            </a:extLst>
          </p:cNvPr>
          <p:cNvSpPr/>
          <p:nvPr/>
        </p:nvSpPr>
        <p:spPr>
          <a:xfrm rot="16200000">
            <a:off x="5776272" y="1929585"/>
            <a:ext cx="806131" cy="8123890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7F4AE5-1771-3A7C-2856-EC6324CBD88F}"/>
              </a:ext>
            </a:extLst>
          </p:cNvPr>
          <p:cNvSpPr txBox="1"/>
          <p:nvPr/>
        </p:nvSpPr>
        <p:spPr>
          <a:xfrm>
            <a:off x="5543487" y="6351913"/>
            <a:ext cx="1890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Building</a:t>
            </a:r>
            <a:endParaRPr lang="en-GB" sz="1400" dirty="0"/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475D367C-6718-3966-1E33-76A99310DADB}"/>
              </a:ext>
            </a:extLst>
          </p:cNvPr>
          <p:cNvSpPr/>
          <p:nvPr/>
        </p:nvSpPr>
        <p:spPr>
          <a:xfrm rot="16200000">
            <a:off x="1446838" y="4088901"/>
            <a:ext cx="329241" cy="2832445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7554A9-D0A8-EE54-BFBB-8469462A69E1}"/>
              </a:ext>
            </a:extLst>
          </p:cNvPr>
          <p:cNvSpPr txBox="1"/>
          <p:nvPr/>
        </p:nvSpPr>
        <p:spPr>
          <a:xfrm>
            <a:off x="957583" y="5602148"/>
            <a:ext cx="1890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Ingestion</a:t>
            </a:r>
            <a:endParaRPr lang="en-GB" sz="1400" dirty="0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40D74354-D570-33E0-71C5-888FD240B541}"/>
              </a:ext>
            </a:extLst>
          </p:cNvPr>
          <p:cNvSpPr/>
          <p:nvPr/>
        </p:nvSpPr>
        <p:spPr>
          <a:xfrm rot="5400000">
            <a:off x="5835485" y="-2702812"/>
            <a:ext cx="588432" cy="7948826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8515BA-6D3A-E226-2D78-35AED9CC2940}"/>
              </a:ext>
            </a:extLst>
          </p:cNvPr>
          <p:cNvSpPr txBox="1"/>
          <p:nvPr/>
        </p:nvSpPr>
        <p:spPr>
          <a:xfrm>
            <a:off x="5704680" y="736375"/>
            <a:ext cx="14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  <a:endParaRPr lang="en-GB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0DAFE-E473-FE4A-A81E-29CD8539A4B8}"/>
              </a:ext>
            </a:extLst>
          </p:cNvPr>
          <p:cNvCxnSpPr>
            <a:cxnSpLocks/>
          </p:cNvCxnSpPr>
          <p:nvPr/>
        </p:nvCxnSpPr>
        <p:spPr>
          <a:xfrm>
            <a:off x="10456843" y="2007154"/>
            <a:ext cx="63659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Graphic 26" descr="Email outline">
            <a:extLst>
              <a:ext uri="{FF2B5EF4-FFF2-40B4-BE49-F238E27FC236}">
                <a16:creationId xmlns:a16="http://schemas.microsoft.com/office/drawing/2014/main" id="{44BF9571-63BD-F3E2-E426-2B50E4BF0F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64283" y="137810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CD98B8-5E0C-BDC7-B276-6BEE98F40965}"/>
              </a:ext>
            </a:extLst>
          </p:cNvPr>
          <p:cNvSpPr txBox="1"/>
          <p:nvPr/>
        </p:nvSpPr>
        <p:spPr>
          <a:xfrm>
            <a:off x="11015935" y="854551"/>
            <a:ext cx="111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 Automation</a:t>
            </a:r>
            <a:endParaRPr lang="en-GB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3229C-5E80-EA7A-A102-A0B492B9284F}"/>
              </a:ext>
            </a:extLst>
          </p:cNvPr>
          <p:cNvSpPr txBox="1"/>
          <p:nvPr/>
        </p:nvSpPr>
        <p:spPr>
          <a:xfrm rot="16200000">
            <a:off x="1812889" y="3188010"/>
            <a:ext cx="14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Staging Area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6482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BE86E-770B-FDAD-14DB-C79546A3B3C1}"/>
              </a:ext>
            </a:extLst>
          </p:cNvPr>
          <p:cNvSpPr/>
          <p:nvPr/>
        </p:nvSpPr>
        <p:spPr>
          <a:xfrm>
            <a:off x="6201514" y="0"/>
            <a:ext cx="5984240" cy="6858000"/>
          </a:xfrm>
          <a:prstGeom prst="roundRect">
            <a:avLst>
              <a:gd name="adj" fmla="val 155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400" dirty="0"/>
            </a:br>
            <a:r>
              <a:rPr lang="en-US" sz="2400" dirty="0"/>
              <a:t>The algorithms used were naïve bayes and support vector classifier. However, SVC predicted better than naïve bayes.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image, shows the result of our prediction column 4 is for Naïve Bayes Classifier while column 5 is for Support Vector Classifier.</a:t>
            </a:r>
          </a:p>
          <a:p>
            <a:endParaRPr lang="en-US" sz="2400" dirty="0"/>
          </a:p>
          <a:p>
            <a:r>
              <a:rPr lang="en-US" sz="2400" dirty="0"/>
              <a:t>The system automatically emails the negative sentiments to the stakeholders for decision making.</a:t>
            </a:r>
          </a:p>
          <a:p>
            <a:endParaRPr lang="en-US" sz="2400" dirty="0"/>
          </a:p>
          <a:p>
            <a:r>
              <a:rPr lang="en-US" sz="2400" dirty="0"/>
              <a:t>Because the accuracies are not 100%, it is recommended that the stakeholders verify any conflicting result from both algorithms against the reviews.</a:t>
            </a:r>
            <a:br>
              <a:rPr lang="en-US" sz="2400" dirty="0"/>
            </a:br>
            <a:endParaRPr lang="en-GB" sz="24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B50F380-CA49-0F65-CAA5-838C786ED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61" y="3017520"/>
            <a:ext cx="6192481" cy="3840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2E5A2-85F7-E439-9408-6C59D41098D6}"/>
              </a:ext>
            </a:extLst>
          </p:cNvPr>
          <p:cNvSpPr txBox="1"/>
          <p:nvPr/>
        </p:nvSpPr>
        <p:spPr>
          <a:xfrm>
            <a:off x="548640" y="1107162"/>
            <a:ext cx="5008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latin typeface="Amasis MT Pro Black" panose="020B0604020202020204" pitchFamily="18" charset="0"/>
              </a:rPr>
              <a:t>Result &amp; Recommendation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556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434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Goudy Old Style</vt:lpstr>
      <vt:lpstr>Wingdings</vt:lpstr>
      <vt:lpstr>Wingdings 2</vt:lpstr>
      <vt:lpstr>SlateVTI</vt:lpstr>
      <vt:lpstr>Group Presentation On  An Intelligent Decision Support System On Sentiment Analysis Using Machine Learning Model</vt:lpstr>
      <vt:lpstr>Table of Content  </vt:lpstr>
      <vt:lpstr>Introduction  </vt:lpstr>
      <vt:lpstr>Problem Statement  </vt:lpstr>
      <vt:lpstr>Algorithms &amp; Dependencies  </vt:lpstr>
      <vt:lpstr>System Design and Architecture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 On  An Intelligent Decision Support System Based On Sentiment Analysis Machine Learning Model</dc:title>
  <dc:creator>Kingsley Ihemere</dc:creator>
  <cp:lastModifiedBy>Kingsley Ihemere</cp:lastModifiedBy>
  <cp:revision>1</cp:revision>
  <dcterms:created xsi:type="dcterms:W3CDTF">2022-12-11T11:19:14Z</dcterms:created>
  <dcterms:modified xsi:type="dcterms:W3CDTF">2022-12-12T15:01:04Z</dcterms:modified>
</cp:coreProperties>
</file>