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4" r:id="rId5"/>
    <p:sldId id="258" r:id="rId6"/>
    <p:sldId id="262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67FAE90-BCFA-4515-B372-B88F3A8F30B4}" v="33" dt="2021-08-30T12:25:24.8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75" d="100"/>
          <a:sy n="75" d="100"/>
        </p:scale>
        <p:origin x="43" y="3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bah DEKKOUMI" userId="S::sdekkoumi@arfp.asso.fr::ab45bab4-33eb-4066-bc45-bf0e86647b41" providerId="AD" clId="Web-{F498845C-0C7A-4CC8-9F7B-95FEED05A68F}"/>
    <pc:docChg chg="addSld delSld modSld sldOrd">
      <pc:chgData name="Sabah DEKKOUMI" userId="S::sdekkoumi@arfp.asso.fr::ab45bab4-33eb-4066-bc45-bf0e86647b41" providerId="AD" clId="Web-{F498845C-0C7A-4CC8-9F7B-95FEED05A68F}" dt="2021-07-26T14:44:48.290" v="481"/>
      <pc:docMkLst>
        <pc:docMk/>
      </pc:docMkLst>
      <pc:sldChg chg="addSp delSp modSp mod setBg addAnim delAnim">
        <pc:chgData name="Sabah DEKKOUMI" userId="S::sdekkoumi@arfp.asso.fr::ab45bab4-33eb-4066-bc45-bf0e86647b41" providerId="AD" clId="Web-{F498845C-0C7A-4CC8-9F7B-95FEED05A68F}" dt="2021-07-26T13:07:44.933" v="478"/>
        <pc:sldMkLst>
          <pc:docMk/>
          <pc:sldMk cId="2526593619" sldId="256"/>
        </pc:sldMkLst>
        <pc:spChg chg="mod">
          <ac:chgData name="Sabah DEKKOUMI" userId="S::sdekkoumi@arfp.asso.fr::ab45bab4-33eb-4066-bc45-bf0e86647b41" providerId="AD" clId="Web-{F498845C-0C7A-4CC8-9F7B-95FEED05A68F}" dt="2021-07-26T13:07:44.933" v="476"/>
          <ac:spMkLst>
            <pc:docMk/>
            <pc:sldMk cId="2526593619" sldId="256"/>
            <ac:spMk id="2" creationId="{00000000-0000-0000-0000-000000000000}"/>
          </ac:spMkLst>
        </pc:spChg>
        <pc:spChg chg="mod">
          <ac:chgData name="Sabah DEKKOUMI" userId="S::sdekkoumi@arfp.asso.fr::ab45bab4-33eb-4066-bc45-bf0e86647b41" providerId="AD" clId="Web-{F498845C-0C7A-4CC8-9F7B-95FEED05A68F}" dt="2021-07-26T13:07:44.933" v="476"/>
          <ac:spMkLst>
            <pc:docMk/>
            <pc:sldMk cId="2526593619" sldId="256"/>
            <ac:spMk id="3" creationId="{00000000-0000-0000-0000-000000000000}"/>
          </ac:spMkLst>
        </pc:spChg>
        <pc:spChg chg="add del">
          <ac:chgData name="Sabah DEKKOUMI" userId="S::sdekkoumi@arfp.asso.fr::ab45bab4-33eb-4066-bc45-bf0e86647b41" providerId="AD" clId="Web-{F498845C-0C7A-4CC8-9F7B-95FEED05A68F}" dt="2021-07-26T13:07:20.025" v="447"/>
          <ac:spMkLst>
            <pc:docMk/>
            <pc:sldMk cId="2526593619" sldId="256"/>
            <ac:spMk id="5" creationId="{3D1E5586-8BB5-40F6-96C3-2E87DD7CE5CD}"/>
          </ac:spMkLst>
        </pc:spChg>
        <pc:spChg chg="add del">
          <ac:chgData name="Sabah DEKKOUMI" userId="S::sdekkoumi@arfp.asso.fr::ab45bab4-33eb-4066-bc45-bf0e86647b41" providerId="AD" clId="Web-{F498845C-0C7A-4CC8-9F7B-95FEED05A68F}" dt="2021-07-26T13:07:23.650" v="453"/>
          <ac:spMkLst>
            <pc:docMk/>
            <pc:sldMk cId="2526593619" sldId="256"/>
            <ac:spMk id="7" creationId="{DF43132E-D4DF-4A83-9344-A782D0F5D9F6}"/>
          </ac:spMkLst>
        </pc:spChg>
        <pc:spChg chg="add del">
          <ac:chgData name="Sabah DEKKOUMI" userId="S::sdekkoumi@arfp.asso.fr::ab45bab4-33eb-4066-bc45-bf0e86647b41" providerId="AD" clId="Web-{F498845C-0C7A-4CC8-9F7B-95FEED05A68F}" dt="2021-07-26T13:07:14.103" v="441"/>
          <ac:spMkLst>
            <pc:docMk/>
            <pc:sldMk cId="2526593619" sldId="256"/>
            <ac:spMk id="8" creationId="{DF43132E-D4DF-4A83-9344-A782D0F5D9F6}"/>
          </ac:spMkLst>
        </pc:spChg>
        <pc:spChg chg="add del">
          <ac:chgData name="Sabah DEKKOUMI" userId="S::sdekkoumi@arfp.asso.fr::ab45bab4-33eb-4066-bc45-bf0e86647b41" providerId="AD" clId="Web-{F498845C-0C7A-4CC8-9F7B-95FEED05A68F}" dt="2021-07-26T13:07:27.557" v="459"/>
          <ac:spMkLst>
            <pc:docMk/>
            <pc:sldMk cId="2526593619" sldId="256"/>
            <ac:spMk id="11" creationId="{3D1E5586-8BB5-40F6-96C3-2E87DD7CE5CD}"/>
          </ac:spMkLst>
        </pc:spChg>
        <pc:spChg chg="add del">
          <ac:chgData name="Sabah DEKKOUMI" userId="S::sdekkoumi@arfp.asso.fr::ab45bab4-33eb-4066-bc45-bf0e86647b41" providerId="AD" clId="Web-{F498845C-0C7A-4CC8-9F7B-95FEED05A68F}" dt="2021-07-26T13:07:34.776" v="465"/>
          <ac:spMkLst>
            <pc:docMk/>
            <pc:sldMk cId="2526593619" sldId="256"/>
            <ac:spMk id="13" creationId="{DF43132E-D4DF-4A83-9344-A782D0F5D9F6}"/>
          </ac:spMkLst>
        </pc:spChg>
        <pc:spChg chg="add del">
          <ac:chgData name="Sabah DEKKOUMI" userId="S::sdekkoumi@arfp.asso.fr::ab45bab4-33eb-4066-bc45-bf0e86647b41" providerId="AD" clId="Web-{F498845C-0C7A-4CC8-9F7B-95FEED05A68F}" dt="2021-07-26T13:07:37.886" v="467"/>
          <ac:spMkLst>
            <pc:docMk/>
            <pc:sldMk cId="2526593619" sldId="256"/>
            <ac:spMk id="15" creationId="{9939D5DF-647B-465D-9883-4CF390177B22}"/>
          </ac:spMkLst>
        </pc:spChg>
        <pc:spChg chg="add del">
          <ac:chgData name="Sabah DEKKOUMI" userId="S::sdekkoumi@arfp.asso.fr::ab45bab4-33eb-4066-bc45-bf0e86647b41" providerId="AD" clId="Web-{F498845C-0C7A-4CC8-9F7B-95FEED05A68F}" dt="2021-07-26T13:07:44.917" v="475"/>
          <ac:spMkLst>
            <pc:docMk/>
            <pc:sldMk cId="2526593619" sldId="256"/>
            <ac:spMk id="17" creationId="{DF43132E-D4DF-4A83-9344-A782D0F5D9F6}"/>
          </ac:spMkLst>
        </pc:spChg>
        <pc:spChg chg="add">
          <ac:chgData name="Sabah DEKKOUMI" userId="S::sdekkoumi@arfp.asso.fr::ab45bab4-33eb-4066-bc45-bf0e86647b41" providerId="AD" clId="Web-{F498845C-0C7A-4CC8-9F7B-95FEED05A68F}" dt="2021-07-26T13:07:44.933" v="476"/>
          <ac:spMkLst>
            <pc:docMk/>
            <pc:sldMk cId="2526593619" sldId="256"/>
            <ac:spMk id="19" creationId="{3D1E5586-8BB5-40F6-96C3-2E87DD7CE5CD}"/>
          </ac:spMkLst>
        </pc:spChg>
        <pc:picChg chg="add del">
          <ac:chgData name="Sabah DEKKOUMI" userId="S::sdekkoumi@arfp.asso.fr::ab45bab4-33eb-4066-bc45-bf0e86647b41" providerId="AD" clId="Web-{F498845C-0C7A-4CC8-9F7B-95FEED05A68F}" dt="2021-07-26T13:07:37.886" v="467"/>
          <ac:picMkLst>
            <pc:docMk/>
            <pc:sldMk cId="2526593619" sldId="256"/>
            <ac:picMk id="16" creationId="{795511D0-C969-4FB4-9670-3DF7F1B2A7BC}"/>
          </ac:picMkLst>
        </pc:picChg>
        <pc:cxnChg chg="add del">
          <ac:chgData name="Sabah DEKKOUMI" userId="S::sdekkoumi@arfp.asso.fr::ab45bab4-33eb-4066-bc45-bf0e86647b41" providerId="AD" clId="Web-{F498845C-0C7A-4CC8-9F7B-95FEED05A68F}" dt="2021-07-26T13:07:20.025" v="447"/>
          <ac:cxnSpMkLst>
            <pc:docMk/>
            <pc:sldMk cId="2526593619" sldId="256"/>
            <ac:cxnSpMk id="6" creationId="{8A832D40-B9E2-4CE7-9E0A-B35591EA2035}"/>
          </ac:cxnSpMkLst>
        </pc:cxnChg>
        <pc:cxnChg chg="add del">
          <ac:chgData name="Sabah DEKKOUMI" userId="S::sdekkoumi@arfp.asso.fr::ab45bab4-33eb-4066-bc45-bf0e86647b41" providerId="AD" clId="Web-{F498845C-0C7A-4CC8-9F7B-95FEED05A68F}" dt="2021-07-26T13:07:23.650" v="453"/>
          <ac:cxnSpMkLst>
            <pc:docMk/>
            <pc:sldMk cId="2526593619" sldId="256"/>
            <ac:cxnSpMk id="9" creationId="{6AA24BC1-1577-4586-AD7A-417660E37253}"/>
          </ac:cxnSpMkLst>
        </pc:cxnChg>
        <pc:cxnChg chg="add del">
          <ac:chgData name="Sabah DEKKOUMI" userId="S::sdekkoumi@arfp.asso.fr::ab45bab4-33eb-4066-bc45-bf0e86647b41" providerId="AD" clId="Web-{F498845C-0C7A-4CC8-9F7B-95FEED05A68F}" dt="2021-07-26T13:07:14.103" v="441"/>
          <ac:cxnSpMkLst>
            <pc:docMk/>
            <pc:sldMk cId="2526593619" sldId="256"/>
            <ac:cxnSpMk id="10" creationId="{6AA24BC1-1577-4586-AD7A-417660E37253}"/>
          </ac:cxnSpMkLst>
        </pc:cxnChg>
        <pc:cxnChg chg="add del">
          <ac:chgData name="Sabah DEKKOUMI" userId="S::sdekkoumi@arfp.asso.fr::ab45bab4-33eb-4066-bc45-bf0e86647b41" providerId="AD" clId="Web-{F498845C-0C7A-4CC8-9F7B-95FEED05A68F}" dt="2021-07-26T13:07:27.557" v="459"/>
          <ac:cxnSpMkLst>
            <pc:docMk/>
            <pc:sldMk cId="2526593619" sldId="256"/>
            <ac:cxnSpMk id="12" creationId="{8A832D40-B9E2-4CE7-9E0A-B35591EA2035}"/>
          </ac:cxnSpMkLst>
        </pc:cxnChg>
        <pc:cxnChg chg="add del">
          <ac:chgData name="Sabah DEKKOUMI" userId="S::sdekkoumi@arfp.asso.fr::ab45bab4-33eb-4066-bc45-bf0e86647b41" providerId="AD" clId="Web-{F498845C-0C7A-4CC8-9F7B-95FEED05A68F}" dt="2021-07-26T13:07:34.776" v="465"/>
          <ac:cxnSpMkLst>
            <pc:docMk/>
            <pc:sldMk cId="2526593619" sldId="256"/>
            <ac:cxnSpMk id="14" creationId="{6AA24BC1-1577-4586-AD7A-417660E37253}"/>
          </ac:cxnSpMkLst>
        </pc:cxnChg>
        <pc:cxnChg chg="add del">
          <ac:chgData name="Sabah DEKKOUMI" userId="S::sdekkoumi@arfp.asso.fr::ab45bab4-33eb-4066-bc45-bf0e86647b41" providerId="AD" clId="Web-{F498845C-0C7A-4CC8-9F7B-95FEED05A68F}" dt="2021-07-26T13:07:44.917" v="475"/>
          <ac:cxnSpMkLst>
            <pc:docMk/>
            <pc:sldMk cId="2526593619" sldId="256"/>
            <ac:cxnSpMk id="18" creationId="{6AA24BC1-1577-4586-AD7A-417660E37253}"/>
          </ac:cxnSpMkLst>
        </pc:cxnChg>
        <pc:cxnChg chg="add">
          <ac:chgData name="Sabah DEKKOUMI" userId="S::sdekkoumi@arfp.asso.fr::ab45bab4-33eb-4066-bc45-bf0e86647b41" providerId="AD" clId="Web-{F498845C-0C7A-4CC8-9F7B-95FEED05A68F}" dt="2021-07-26T13:07:44.933" v="476"/>
          <ac:cxnSpMkLst>
            <pc:docMk/>
            <pc:sldMk cId="2526593619" sldId="256"/>
            <ac:cxnSpMk id="20" creationId="{8A832D40-B9E2-4CE7-9E0A-B35591EA2035}"/>
          </ac:cxnSpMkLst>
        </pc:cxnChg>
      </pc:sldChg>
      <pc:sldChg chg="addSp delSp modSp new mod setBg">
        <pc:chgData name="Sabah DEKKOUMI" userId="S::sdekkoumi@arfp.asso.fr::ab45bab4-33eb-4066-bc45-bf0e86647b41" providerId="AD" clId="Web-{F498845C-0C7A-4CC8-9F7B-95FEED05A68F}" dt="2021-07-26T13:06:33.226" v="435" actId="20577"/>
        <pc:sldMkLst>
          <pc:docMk/>
          <pc:sldMk cId="2370646885" sldId="257"/>
        </pc:sldMkLst>
        <pc:spChg chg="mod">
          <ac:chgData name="Sabah DEKKOUMI" userId="S::sdekkoumi@arfp.asso.fr::ab45bab4-33eb-4066-bc45-bf0e86647b41" providerId="AD" clId="Web-{F498845C-0C7A-4CC8-9F7B-95FEED05A68F}" dt="2021-07-26T12:40:08.038" v="200"/>
          <ac:spMkLst>
            <pc:docMk/>
            <pc:sldMk cId="2370646885" sldId="257"/>
            <ac:spMk id="2" creationId="{92B307BB-D395-422F-81FE-E4361D287805}"/>
          </ac:spMkLst>
        </pc:spChg>
        <pc:spChg chg="del mod">
          <ac:chgData name="Sabah DEKKOUMI" userId="S::sdekkoumi@arfp.asso.fr::ab45bab4-33eb-4066-bc45-bf0e86647b41" providerId="AD" clId="Web-{F498845C-0C7A-4CC8-9F7B-95FEED05A68F}" dt="2021-07-26T12:40:08.038" v="200"/>
          <ac:spMkLst>
            <pc:docMk/>
            <pc:sldMk cId="2370646885" sldId="257"/>
            <ac:spMk id="3" creationId="{D3C98ECB-BC89-4302-8EC3-D75D19FF46B4}"/>
          </ac:spMkLst>
        </pc:spChg>
        <pc:graphicFrameChg chg="add mod modGraphic">
          <ac:chgData name="Sabah DEKKOUMI" userId="S::sdekkoumi@arfp.asso.fr::ab45bab4-33eb-4066-bc45-bf0e86647b41" providerId="AD" clId="Web-{F498845C-0C7A-4CC8-9F7B-95FEED05A68F}" dt="2021-07-26T13:06:33.226" v="435" actId="20577"/>
          <ac:graphicFrameMkLst>
            <pc:docMk/>
            <pc:sldMk cId="2370646885" sldId="257"/>
            <ac:graphicFrameMk id="5" creationId="{7FD59FAE-5459-418A-B8EF-616B58EDA07C}"/>
          </ac:graphicFrameMkLst>
        </pc:graphicFrameChg>
      </pc:sldChg>
      <pc:sldChg chg="addSp modSp new mod ord setBg">
        <pc:chgData name="Sabah DEKKOUMI" userId="S::sdekkoumi@arfp.asso.fr::ab45bab4-33eb-4066-bc45-bf0e86647b41" providerId="AD" clId="Web-{F498845C-0C7A-4CC8-9F7B-95FEED05A68F}" dt="2021-07-26T12:50:50.967" v="292"/>
        <pc:sldMkLst>
          <pc:docMk/>
          <pc:sldMk cId="3723648845" sldId="258"/>
        </pc:sldMkLst>
        <pc:spChg chg="add mod">
          <ac:chgData name="Sabah DEKKOUMI" userId="S::sdekkoumi@arfp.asso.fr::ab45bab4-33eb-4066-bc45-bf0e86647b41" providerId="AD" clId="Web-{F498845C-0C7A-4CC8-9F7B-95FEED05A68F}" dt="2021-07-26T12:40:32.336" v="201"/>
          <ac:spMkLst>
            <pc:docMk/>
            <pc:sldMk cId="3723648845" sldId="258"/>
            <ac:spMk id="3" creationId="{A9372229-5EEE-423A-9D4A-879621717C43}"/>
          </ac:spMkLst>
        </pc:spChg>
        <pc:picChg chg="add mod">
          <ac:chgData name="Sabah DEKKOUMI" userId="S::sdekkoumi@arfp.asso.fr::ab45bab4-33eb-4066-bc45-bf0e86647b41" providerId="AD" clId="Web-{F498845C-0C7A-4CC8-9F7B-95FEED05A68F}" dt="2021-07-26T12:40:32.336" v="201"/>
          <ac:picMkLst>
            <pc:docMk/>
            <pc:sldMk cId="3723648845" sldId="258"/>
            <ac:picMk id="2" creationId="{B61EBD2D-C5B0-4B98-B46C-3D254314B9BD}"/>
          </ac:picMkLst>
        </pc:picChg>
        <pc:picChg chg="add">
          <ac:chgData name="Sabah DEKKOUMI" userId="S::sdekkoumi@arfp.asso.fr::ab45bab4-33eb-4066-bc45-bf0e86647b41" providerId="AD" clId="Web-{F498845C-0C7A-4CC8-9F7B-95FEED05A68F}" dt="2021-07-26T12:40:32.336" v="201"/>
          <ac:picMkLst>
            <pc:docMk/>
            <pc:sldMk cId="3723648845" sldId="258"/>
            <ac:picMk id="8" creationId="{A53ED3FC-3BE8-4F1F-BEF1-74B1C721718A}"/>
          </ac:picMkLst>
        </pc:picChg>
      </pc:sldChg>
      <pc:sldChg chg="addSp modSp new mod ord setBg">
        <pc:chgData name="Sabah DEKKOUMI" userId="S::sdekkoumi@arfp.asso.fr::ab45bab4-33eb-4066-bc45-bf0e86647b41" providerId="AD" clId="Web-{F498845C-0C7A-4CC8-9F7B-95FEED05A68F}" dt="2021-07-26T12:50:44.075" v="291"/>
        <pc:sldMkLst>
          <pc:docMk/>
          <pc:sldMk cId="2666571177" sldId="259"/>
        </pc:sldMkLst>
        <pc:spChg chg="mod">
          <ac:chgData name="Sabah DEKKOUMI" userId="S::sdekkoumi@arfp.asso.fr::ab45bab4-33eb-4066-bc45-bf0e86647b41" providerId="AD" clId="Web-{F498845C-0C7A-4CC8-9F7B-95FEED05A68F}" dt="2021-07-26T12:39:23.223" v="199"/>
          <ac:spMkLst>
            <pc:docMk/>
            <pc:sldMk cId="2666571177" sldId="259"/>
            <ac:spMk id="2" creationId="{7B2B54D6-4432-403B-BFB7-3308C1F318DD}"/>
          </ac:spMkLst>
        </pc:spChg>
        <pc:spChg chg="mod ord">
          <ac:chgData name="Sabah DEKKOUMI" userId="S::sdekkoumi@arfp.asso.fr::ab45bab4-33eb-4066-bc45-bf0e86647b41" providerId="AD" clId="Web-{F498845C-0C7A-4CC8-9F7B-95FEED05A68F}" dt="2021-07-26T12:39:23.223" v="199"/>
          <ac:spMkLst>
            <pc:docMk/>
            <pc:sldMk cId="2666571177" sldId="259"/>
            <ac:spMk id="3" creationId="{AF8A2204-B550-4741-BBB6-BF50D1C9B0A3}"/>
          </ac:spMkLst>
        </pc:spChg>
        <pc:picChg chg="add mod">
          <ac:chgData name="Sabah DEKKOUMI" userId="S::sdekkoumi@arfp.asso.fr::ab45bab4-33eb-4066-bc45-bf0e86647b41" providerId="AD" clId="Web-{F498845C-0C7A-4CC8-9F7B-95FEED05A68F}" dt="2021-07-26T12:39:23.223" v="199"/>
          <ac:picMkLst>
            <pc:docMk/>
            <pc:sldMk cId="2666571177" sldId="259"/>
            <ac:picMk id="4" creationId="{00AB008A-6214-4F4E-BB47-0CC000CB4455}"/>
          </ac:picMkLst>
        </pc:picChg>
      </pc:sldChg>
      <pc:sldChg chg="addSp delSp modSp new del mod ord setBg">
        <pc:chgData name="Sabah DEKKOUMI" userId="S::sdekkoumi@arfp.asso.fr::ab45bab4-33eb-4066-bc45-bf0e86647b41" providerId="AD" clId="Web-{F498845C-0C7A-4CC8-9F7B-95FEED05A68F}" dt="2021-07-26T13:02:43.681" v="384"/>
        <pc:sldMkLst>
          <pc:docMk/>
          <pc:sldMk cId="530039686" sldId="260"/>
        </pc:sldMkLst>
        <pc:spChg chg="add mod">
          <ac:chgData name="Sabah DEKKOUMI" userId="S::sdekkoumi@arfp.asso.fr::ab45bab4-33eb-4066-bc45-bf0e86647b41" providerId="AD" clId="Web-{F498845C-0C7A-4CC8-9F7B-95FEED05A68F}" dt="2021-07-26T12:50:27.840" v="290" actId="14100"/>
          <ac:spMkLst>
            <pc:docMk/>
            <pc:sldMk cId="530039686" sldId="260"/>
            <ac:spMk id="3" creationId="{324E6B1E-96AD-49BE-AA2D-790B8CD3037A}"/>
          </ac:spMkLst>
        </pc:spChg>
        <pc:picChg chg="add mod ord">
          <ac:chgData name="Sabah DEKKOUMI" userId="S::sdekkoumi@arfp.asso.fr::ab45bab4-33eb-4066-bc45-bf0e86647b41" providerId="AD" clId="Web-{F498845C-0C7A-4CC8-9F7B-95FEED05A68F}" dt="2021-07-26T12:49:43.478" v="281"/>
          <ac:picMkLst>
            <pc:docMk/>
            <pc:sldMk cId="530039686" sldId="260"/>
            <ac:picMk id="2" creationId="{0E1EDBEB-B2BD-4577-BED7-5D9FF58946EB}"/>
          </ac:picMkLst>
        </pc:picChg>
        <pc:picChg chg="add">
          <ac:chgData name="Sabah DEKKOUMI" userId="S::sdekkoumi@arfp.asso.fr::ab45bab4-33eb-4066-bc45-bf0e86647b41" providerId="AD" clId="Web-{F498845C-0C7A-4CC8-9F7B-95FEED05A68F}" dt="2021-07-26T12:49:07.429" v="269"/>
          <ac:picMkLst>
            <pc:docMk/>
            <pc:sldMk cId="530039686" sldId="260"/>
            <ac:picMk id="5" creationId="{DF6A9299-1D12-47E2-9DD4-03342553C4AA}"/>
          </ac:picMkLst>
        </pc:picChg>
        <pc:picChg chg="add del">
          <ac:chgData name="Sabah DEKKOUMI" userId="S::sdekkoumi@arfp.asso.fr::ab45bab4-33eb-4066-bc45-bf0e86647b41" providerId="AD" clId="Web-{F498845C-0C7A-4CC8-9F7B-95FEED05A68F}" dt="2021-07-26T12:49:37.572" v="276"/>
          <ac:picMkLst>
            <pc:docMk/>
            <pc:sldMk cId="530039686" sldId="260"/>
            <ac:picMk id="7" creationId="{A53ED3FC-3BE8-4F1F-BEF1-74B1C721718A}"/>
          </ac:picMkLst>
        </pc:picChg>
        <pc:picChg chg="add del">
          <ac:chgData name="Sabah DEKKOUMI" userId="S::sdekkoumi@arfp.asso.fr::ab45bab4-33eb-4066-bc45-bf0e86647b41" providerId="AD" clId="Web-{F498845C-0C7A-4CC8-9F7B-95FEED05A68F}" dt="2021-07-26T12:49:07.398" v="268"/>
          <ac:picMkLst>
            <pc:docMk/>
            <pc:sldMk cId="530039686" sldId="260"/>
            <ac:picMk id="8" creationId="{A53ED3FC-3BE8-4F1F-BEF1-74B1C721718A}"/>
          </ac:picMkLst>
        </pc:picChg>
        <pc:picChg chg="add del">
          <ac:chgData name="Sabah DEKKOUMI" userId="S::sdekkoumi@arfp.asso.fr::ab45bab4-33eb-4066-bc45-bf0e86647b41" providerId="AD" clId="Web-{F498845C-0C7A-4CC8-9F7B-95FEED05A68F}" dt="2021-07-26T12:49:40.462" v="278"/>
          <ac:picMkLst>
            <pc:docMk/>
            <pc:sldMk cId="530039686" sldId="260"/>
            <ac:picMk id="9" creationId="{DF6A9299-1D12-47E2-9DD4-03342553C4AA}"/>
          </ac:picMkLst>
        </pc:picChg>
        <pc:picChg chg="add del">
          <ac:chgData name="Sabah DEKKOUMI" userId="S::sdekkoumi@arfp.asso.fr::ab45bab4-33eb-4066-bc45-bf0e86647b41" providerId="AD" clId="Web-{F498845C-0C7A-4CC8-9F7B-95FEED05A68F}" dt="2021-07-26T12:49:43.447" v="280"/>
          <ac:picMkLst>
            <pc:docMk/>
            <pc:sldMk cId="530039686" sldId="260"/>
            <ac:picMk id="10" creationId="{A53ED3FC-3BE8-4F1F-BEF1-74B1C721718A}"/>
          </ac:picMkLst>
        </pc:picChg>
        <pc:picChg chg="add">
          <ac:chgData name="Sabah DEKKOUMI" userId="S::sdekkoumi@arfp.asso.fr::ab45bab4-33eb-4066-bc45-bf0e86647b41" providerId="AD" clId="Web-{F498845C-0C7A-4CC8-9F7B-95FEED05A68F}" dt="2021-07-26T12:49:43.478" v="281"/>
          <ac:picMkLst>
            <pc:docMk/>
            <pc:sldMk cId="530039686" sldId="260"/>
            <ac:picMk id="11" creationId="{DF6A9299-1D12-47E2-9DD4-03342553C4AA}"/>
          </ac:picMkLst>
        </pc:picChg>
      </pc:sldChg>
      <pc:sldChg chg="addSp modSp new mod ord setBg">
        <pc:chgData name="Sabah DEKKOUMI" userId="S::sdekkoumi@arfp.asso.fr::ab45bab4-33eb-4066-bc45-bf0e86647b41" providerId="AD" clId="Web-{F498845C-0C7A-4CC8-9F7B-95FEED05A68F}" dt="2021-07-26T13:08:39.420" v="479" actId="14100"/>
        <pc:sldMkLst>
          <pc:docMk/>
          <pc:sldMk cId="3139326201" sldId="261"/>
        </pc:sldMkLst>
        <pc:spChg chg="mod">
          <ac:chgData name="Sabah DEKKOUMI" userId="S::sdekkoumi@arfp.asso.fr::ab45bab4-33eb-4066-bc45-bf0e86647b41" providerId="AD" clId="Web-{F498845C-0C7A-4CC8-9F7B-95FEED05A68F}" dt="2021-07-26T13:02:03.991" v="383"/>
          <ac:spMkLst>
            <pc:docMk/>
            <pc:sldMk cId="3139326201" sldId="261"/>
            <ac:spMk id="2" creationId="{6F40CA70-40FB-4FE7-94CA-0EF78FFC2B60}"/>
          </ac:spMkLst>
        </pc:spChg>
        <pc:spChg chg="mod ord">
          <ac:chgData name="Sabah DEKKOUMI" userId="S::sdekkoumi@arfp.asso.fr::ab45bab4-33eb-4066-bc45-bf0e86647b41" providerId="AD" clId="Web-{F498845C-0C7A-4CC8-9F7B-95FEED05A68F}" dt="2021-07-26T13:08:39.420" v="479" actId="14100"/>
          <ac:spMkLst>
            <pc:docMk/>
            <pc:sldMk cId="3139326201" sldId="261"/>
            <ac:spMk id="3" creationId="{FFBBB1D2-C7BC-4E99-8C8B-1B85249E08F3}"/>
          </ac:spMkLst>
        </pc:spChg>
        <pc:picChg chg="add mod">
          <ac:chgData name="Sabah DEKKOUMI" userId="S::sdekkoumi@arfp.asso.fr::ab45bab4-33eb-4066-bc45-bf0e86647b41" providerId="AD" clId="Web-{F498845C-0C7A-4CC8-9F7B-95FEED05A68F}" dt="2021-07-26T13:02:03.960" v="382"/>
          <ac:picMkLst>
            <pc:docMk/>
            <pc:sldMk cId="3139326201" sldId="261"/>
            <ac:picMk id="5" creationId="{69EC0504-4466-478C-AB4F-80F260C2BD71}"/>
          </ac:picMkLst>
        </pc:picChg>
      </pc:sldChg>
      <pc:sldChg chg="addSp modSp new mod ord setBg">
        <pc:chgData name="Sabah DEKKOUMI" userId="S::sdekkoumi@arfp.asso.fr::ab45bab4-33eb-4066-bc45-bf0e86647b41" providerId="AD" clId="Web-{F498845C-0C7A-4CC8-9F7B-95FEED05A68F}" dt="2021-07-26T13:10:42.397" v="480"/>
        <pc:sldMkLst>
          <pc:docMk/>
          <pc:sldMk cId="3875472992" sldId="262"/>
        </pc:sldMkLst>
        <pc:spChg chg="mod">
          <ac:chgData name="Sabah DEKKOUMI" userId="S::sdekkoumi@arfp.asso.fr::ab45bab4-33eb-4066-bc45-bf0e86647b41" providerId="AD" clId="Web-{F498845C-0C7A-4CC8-9F7B-95FEED05A68F}" dt="2021-07-26T13:05:00.048" v="405"/>
          <ac:spMkLst>
            <pc:docMk/>
            <pc:sldMk cId="3875472992" sldId="262"/>
            <ac:spMk id="2" creationId="{0FC779C8-88F0-4805-97A1-80CC702DA037}"/>
          </ac:spMkLst>
        </pc:spChg>
        <pc:spChg chg="mod ord">
          <ac:chgData name="Sabah DEKKOUMI" userId="S::sdekkoumi@arfp.asso.fr::ab45bab4-33eb-4066-bc45-bf0e86647b41" providerId="AD" clId="Web-{F498845C-0C7A-4CC8-9F7B-95FEED05A68F}" dt="2021-07-26T13:05:00.048" v="405"/>
          <ac:spMkLst>
            <pc:docMk/>
            <pc:sldMk cId="3875472992" sldId="262"/>
            <ac:spMk id="3" creationId="{5F203E2B-60B0-4159-B8A0-4B7A9CE884AA}"/>
          </ac:spMkLst>
        </pc:spChg>
        <pc:picChg chg="add mod">
          <ac:chgData name="Sabah DEKKOUMI" userId="S::sdekkoumi@arfp.asso.fr::ab45bab4-33eb-4066-bc45-bf0e86647b41" providerId="AD" clId="Web-{F498845C-0C7A-4CC8-9F7B-95FEED05A68F}" dt="2021-07-26T13:05:00.048" v="405"/>
          <ac:picMkLst>
            <pc:docMk/>
            <pc:sldMk cId="3875472992" sldId="262"/>
            <ac:picMk id="4" creationId="{3B6FB709-A82F-4D5C-A34D-9502A5177712}"/>
          </ac:picMkLst>
        </pc:picChg>
      </pc:sldChg>
      <pc:sldChg chg="new">
        <pc:chgData name="Sabah DEKKOUMI" userId="S::sdekkoumi@arfp.asso.fr::ab45bab4-33eb-4066-bc45-bf0e86647b41" providerId="AD" clId="Web-{F498845C-0C7A-4CC8-9F7B-95FEED05A68F}" dt="2021-07-26T14:44:48.290" v="481"/>
        <pc:sldMkLst>
          <pc:docMk/>
          <pc:sldMk cId="1880290615" sldId="263"/>
        </pc:sldMkLst>
      </pc:sldChg>
    </pc:docChg>
  </pc:docChgLst>
  <pc:docChgLst>
    <pc:chgData name="Sabah DEKKOUMI" userId="ab45bab4-33eb-4066-bc45-bf0e86647b41" providerId="ADAL" clId="{F67FAE90-BCFA-4515-B372-B88F3A8F30B4}"/>
    <pc:docChg chg="undo custSel addSld modSld">
      <pc:chgData name="Sabah DEKKOUMI" userId="ab45bab4-33eb-4066-bc45-bf0e86647b41" providerId="ADAL" clId="{F67FAE90-BCFA-4515-B372-B88F3A8F30B4}" dt="2021-08-30T12:27:28.728" v="138" actId="20577"/>
      <pc:docMkLst>
        <pc:docMk/>
      </pc:docMkLst>
      <pc:sldChg chg="modSp">
        <pc:chgData name="Sabah DEKKOUMI" userId="ab45bab4-33eb-4066-bc45-bf0e86647b41" providerId="ADAL" clId="{F67FAE90-BCFA-4515-B372-B88F3A8F30B4}" dt="2021-08-30T12:22:07.290" v="29" actId="20577"/>
        <pc:sldMkLst>
          <pc:docMk/>
          <pc:sldMk cId="2370646885" sldId="257"/>
        </pc:sldMkLst>
        <pc:graphicFrameChg chg="mod">
          <ac:chgData name="Sabah DEKKOUMI" userId="ab45bab4-33eb-4066-bc45-bf0e86647b41" providerId="ADAL" clId="{F67FAE90-BCFA-4515-B372-B88F3A8F30B4}" dt="2021-08-30T12:22:07.290" v="29" actId="20577"/>
          <ac:graphicFrameMkLst>
            <pc:docMk/>
            <pc:sldMk cId="2370646885" sldId="257"/>
            <ac:graphicFrameMk id="5" creationId="{7FD59FAE-5459-418A-B8EF-616B58EDA07C}"/>
          </ac:graphicFrameMkLst>
        </pc:graphicFrameChg>
      </pc:sldChg>
      <pc:sldChg chg="addSp delSp modSp new mod setBg">
        <pc:chgData name="Sabah DEKKOUMI" userId="ab45bab4-33eb-4066-bc45-bf0e86647b41" providerId="ADAL" clId="{F67FAE90-BCFA-4515-B372-B88F3A8F30B4}" dt="2021-08-30T12:27:28.728" v="138" actId="20577"/>
        <pc:sldMkLst>
          <pc:docMk/>
          <pc:sldMk cId="1399190765" sldId="264"/>
        </pc:sldMkLst>
        <pc:spChg chg="mod">
          <ac:chgData name="Sabah DEKKOUMI" userId="ab45bab4-33eb-4066-bc45-bf0e86647b41" providerId="ADAL" clId="{F67FAE90-BCFA-4515-B372-B88F3A8F30B4}" dt="2021-08-30T12:26:09.525" v="74" actId="26606"/>
          <ac:spMkLst>
            <pc:docMk/>
            <pc:sldMk cId="1399190765" sldId="264"/>
            <ac:spMk id="2" creationId="{163314A3-A892-4E01-A0B0-F6EC13A35F91}"/>
          </ac:spMkLst>
        </pc:spChg>
        <pc:spChg chg="del">
          <ac:chgData name="Sabah DEKKOUMI" userId="ab45bab4-33eb-4066-bc45-bf0e86647b41" providerId="ADAL" clId="{F67FAE90-BCFA-4515-B372-B88F3A8F30B4}" dt="2021-08-30T12:23:35.994" v="53" actId="931"/>
          <ac:spMkLst>
            <pc:docMk/>
            <pc:sldMk cId="1399190765" sldId="264"/>
            <ac:spMk id="3" creationId="{2AFC098B-BADA-4E8B-AEBB-1EA3F9EC6F81}"/>
          </ac:spMkLst>
        </pc:spChg>
        <pc:spChg chg="add del mod">
          <ac:chgData name="Sabah DEKKOUMI" userId="ab45bab4-33eb-4066-bc45-bf0e86647b41" providerId="ADAL" clId="{F67FAE90-BCFA-4515-B372-B88F3A8F30B4}" dt="2021-08-30T12:23:45.894" v="55" actId="478"/>
          <ac:spMkLst>
            <pc:docMk/>
            <pc:sldMk cId="1399190765" sldId="264"/>
            <ac:spMk id="6" creationId="{708D9EA5-F6A8-4108-A638-AFAD6AC4883D}"/>
          </ac:spMkLst>
        </pc:spChg>
        <pc:spChg chg="add del mod">
          <ac:chgData name="Sabah DEKKOUMI" userId="ab45bab4-33eb-4066-bc45-bf0e86647b41" providerId="ADAL" clId="{F67FAE90-BCFA-4515-B372-B88F3A8F30B4}" dt="2021-08-30T12:24:56.094" v="63" actId="478"/>
          <ac:spMkLst>
            <pc:docMk/>
            <pc:sldMk cId="1399190765" sldId="264"/>
            <ac:spMk id="9" creationId="{CBA1F331-FDAB-4F18-ADC0-DE42F67CB652}"/>
          </ac:spMkLst>
        </pc:spChg>
        <pc:spChg chg="add del mod">
          <ac:chgData name="Sabah DEKKOUMI" userId="ab45bab4-33eb-4066-bc45-bf0e86647b41" providerId="ADAL" clId="{F67FAE90-BCFA-4515-B372-B88F3A8F30B4}" dt="2021-08-30T12:25:54.124" v="73" actId="478"/>
          <ac:spMkLst>
            <pc:docMk/>
            <pc:sldMk cId="1399190765" sldId="264"/>
            <ac:spMk id="12" creationId="{D3463B5B-0E48-4CC8-8A83-7562910A42F2}"/>
          </ac:spMkLst>
        </pc:spChg>
        <pc:spChg chg="add mod">
          <ac:chgData name="Sabah DEKKOUMI" userId="ab45bab4-33eb-4066-bc45-bf0e86647b41" providerId="ADAL" clId="{F67FAE90-BCFA-4515-B372-B88F3A8F30B4}" dt="2021-08-30T12:27:28.728" v="138" actId="20577"/>
          <ac:spMkLst>
            <pc:docMk/>
            <pc:sldMk cId="1399190765" sldId="264"/>
            <ac:spMk id="15" creationId="{0FF67477-D6C4-4ED4-B080-62DE6CBDAA01}"/>
          </ac:spMkLst>
        </pc:spChg>
        <pc:grpChg chg="add">
          <ac:chgData name="Sabah DEKKOUMI" userId="ab45bab4-33eb-4066-bc45-bf0e86647b41" providerId="ADAL" clId="{F67FAE90-BCFA-4515-B372-B88F3A8F30B4}" dt="2021-08-30T12:26:09.525" v="74" actId="26606"/>
          <ac:grpSpMkLst>
            <pc:docMk/>
            <pc:sldMk cId="1399190765" sldId="264"/>
            <ac:grpSpMk id="18" creationId="{590820A0-B14B-4F1C-8DDA-174AC2B14715}"/>
          </ac:grpSpMkLst>
        </pc:grpChg>
        <pc:grpChg chg="add">
          <ac:chgData name="Sabah DEKKOUMI" userId="ab45bab4-33eb-4066-bc45-bf0e86647b41" providerId="ADAL" clId="{F67FAE90-BCFA-4515-B372-B88F3A8F30B4}" dt="2021-08-30T12:26:09.525" v="74" actId="26606"/>
          <ac:grpSpMkLst>
            <pc:docMk/>
            <pc:sldMk cId="1399190765" sldId="264"/>
            <ac:grpSpMk id="100" creationId="{3B02E948-8CD2-4C3C-9E5D-262DAC3C9651}"/>
          </ac:grpSpMkLst>
        </pc:grpChg>
        <pc:grpChg chg="add">
          <ac:chgData name="Sabah DEKKOUMI" userId="ab45bab4-33eb-4066-bc45-bf0e86647b41" providerId="ADAL" clId="{F67FAE90-BCFA-4515-B372-B88F3A8F30B4}" dt="2021-08-30T12:26:09.525" v="74" actId="26606"/>
          <ac:grpSpMkLst>
            <pc:docMk/>
            <pc:sldMk cId="1399190765" sldId="264"/>
            <ac:grpSpMk id="182" creationId="{D3F906D0-CE7C-484D-8C11-5011F768A5D7}"/>
          </ac:grpSpMkLst>
        </pc:grpChg>
        <pc:picChg chg="add mod">
          <ac:chgData name="Sabah DEKKOUMI" userId="ab45bab4-33eb-4066-bc45-bf0e86647b41" providerId="ADAL" clId="{F67FAE90-BCFA-4515-B372-B88F3A8F30B4}" dt="2021-08-30T12:26:09.525" v="74" actId="26606"/>
          <ac:picMkLst>
            <pc:docMk/>
            <pc:sldMk cId="1399190765" sldId="264"/>
            <ac:picMk id="5" creationId="{C49C1783-3F0F-4D4E-8767-9705B81BF5C8}"/>
          </ac:picMkLst>
        </pc:picChg>
        <pc:picChg chg="add del mod ord">
          <ac:chgData name="Sabah DEKKOUMI" userId="ab45bab4-33eb-4066-bc45-bf0e86647b41" providerId="ADAL" clId="{F67FAE90-BCFA-4515-B372-B88F3A8F30B4}" dt="2021-08-30T12:26:09.525" v="74" actId="26606"/>
          <ac:picMkLst>
            <pc:docMk/>
            <pc:sldMk cId="1399190765" sldId="264"/>
            <ac:picMk id="8" creationId="{19E0B198-86BB-4C29-AC1D-C3E6AC4908BE}"/>
          </ac:picMkLst>
        </pc:picChg>
        <pc:picChg chg="add mod">
          <ac:chgData name="Sabah DEKKOUMI" userId="ab45bab4-33eb-4066-bc45-bf0e86647b41" providerId="ADAL" clId="{F67FAE90-BCFA-4515-B372-B88F3A8F30B4}" dt="2021-08-30T12:26:09.525" v="74" actId="26606"/>
          <ac:picMkLst>
            <pc:docMk/>
            <pc:sldMk cId="1399190765" sldId="264"/>
            <ac:picMk id="11" creationId="{B081671B-7897-4EA5-ABAB-C444DD5865C3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2160AFC-6418-4FAC-9FA7-44B8A69E593D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852885E-9D5D-4750-8A6B-F7AEA0647DB0}">
      <dgm:prSet/>
      <dgm:spPr/>
      <dgm:t>
        <a:bodyPr/>
        <a:lstStyle/>
        <a:p>
          <a:r>
            <a:rPr lang="en-US" dirty="0"/>
            <a:t>La 5G </a:t>
          </a:r>
          <a:r>
            <a:rPr lang="en-US" dirty="0">
              <a:latin typeface="Calibri Light" panose="020F0302020204030204"/>
            </a:rPr>
            <a:t>definition</a:t>
          </a:r>
          <a:endParaRPr lang="en-US" dirty="0"/>
        </a:p>
      </dgm:t>
    </dgm:pt>
    <dgm:pt modelId="{86953D99-0998-4CE8-BC4C-2BDB6608652C}" type="parTrans" cxnId="{CBF51391-74CA-4633-A246-3913A4389B8A}">
      <dgm:prSet/>
      <dgm:spPr/>
      <dgm:t>
        <a:bodyPr/>
        <a:lstStyle/>
        <a:p>
          <a:endParaRPr lang="en-US"/>
        </a:p>
      </dgm:t>
    </dgm:pt>
    <dgm:pt modelId="{0E369561-FD43-4A33-934D-07CCB7260CA6}" type="sibTrans" cxnId="{CBF51391-74CA-4633-A246-3913A4389B8A}">
      <dgm:prSet/>
      <dgm:spPr/>
      <dgm:t>
        <a:bodyPr/>
        <a:lstStyle/>
        <a:p>
          <a:endParaRPr lang="en-US"/>
        </a:p>
      </dgm:t>
    </dgm:pt>
    <dgm:pt modelId="{5D916D99-50B6-4150-827E-57D50EA70562}">
      <dgm:prSet/>
      <dgm:spPr/>
      <dgm:t>
        <a:bodyPr/>
        <a:lstStyle/>
        <a:p>
          <a:pPr rtl="0"/>
          <a:r>
            <a:rPr lang="en-US" dirty="0"/>
            <a:t>La 5G</a:t>
          </a:r>
          <a:r>
            <a:rPr lang="en-US" dirty="0">
              <a:latin typeface="Calibri Light" panose="020F0302020204030204"/>
            </a:rPr>
            <a:t> date d'arrivé en  </a:t>
          </a:r>
          <a:r>
            <a:rPr lang="en-US" dirty="0"/>
            <a:t>France</a:t>
          </a:r>
        </a:p>
      </dgm:t>
    </dgm:pt>
    <dgm:pt modelId="{83F04B20-89C1-42CE-93D1-02CF4466E1E4}" type="parTrans" cxnId="{A3CEB572-F860-4E25-A7FB-DDEABB2971D3}">
      <dgm:prSet/>
      <dgm:spPr/>
      <dgm:t>
        <a:bodyPr/>
        <a:lstStyle/>
        <a:p>
          <a:endParaRPr lang="en-US"/>
        </a:p>
      </dgm:t>
    </dgm:pt>
    <dgm:pt modelId="{925524BF-1449-4B29-A4BA-FB444762B8B5}" type="sibTrans" cxnId="{A3CEB572-F860-4E25-A7FB-DDEABB2971D3}">
      <dgm:prSet/>
      <dgm:spPr/>
      <dgm:t>
        <a:bodyPr/>
        <a:lstStyle/>
        <a:p>
          <a:endParaRPr lang="en-US"/>
        </a:p>
      </dgm:t>
    </dgm:pt>
    <dgm:pt modelId="{0FAEDDDE-365C-4D99-915B-4132CE4F6E96}">
      <dgm:prSet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Comment fonctionne la 5G ?</a:t>
          </a:r>
          <a:endParaRPr lang="en-US" dirty="0"/>
        </a:p>
      </dgm:t>
    </dgm:pt>
    <dgm:pt modelId="{ABDD23D8-ABBA-45BB-A8D2-E00B00C042C6}" type="parTrans" cxnId="{FAAE6B33-6E6B-4D84-8518-BE4317B6D45F}">
      <dgm:prSet/>
      <dgm:spPr/>
      <dgm:t>
        <a:bodyPr/>
        <a:lstStyle/>
        <a:p>
          <a:endParaRPr lang="en-US"/>
        </a:p>
      </dgm:t>
    </dgm:pt>
    <dgm:pt modelId="{D1A5DB56-5EB6-4CE9-AF37-4A5C309861F7}" type="sibTrans" cxnId="{FAAE6B33-6E6B-4D84-8518-BE4317B6D45F}">
      <dgm:prSet/>
      <dgm:spPr/>
      <dgm:t>
        <a:bodyPr/>
        <a:lstStyle/>
        <a:p>
          <a:endParaRPr lang="en-US"/>
        </a:p>
      </dgm:t>
    </dgm:pt>
    <dgm:pt modelId="{A58997D7-704A-4D07-A1BD-23EA3D120982}">
      <dgm:prSet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Conclusion</a:t>
          </a:r>
        </a:p>
      </dgm:t>
    </dgm:pt>
    <dgm:pt modelId="{FAB3EB26-08F9-4313-8C3C-C36622A7D43A}" type="parTrans" cxnId="{F4321A29-5F2C-4449-A8B5-3D3A75278AEF}">
      <dgm:prSet/>
      <dgm:spPr/>
      <dgm:t>
        <a:bodyPr/>
        <a:lstStyle/>
        <a:p>
          <a:endParaRPr lang="fr-FR"/>
        </a:p>
      </dgm:t>
    </dgm:pt>
    <dgm:pt modelId="{765385DF-99B2-4C31-A2A3-AE8CE4B3B3A6}" type="sibTrans" cxnId="{F4321A29-5F2C-4449-A8B5-3D3A75278AEF}">
      <dgm:prSet/>
      <dgm:spPr/>
      <dgm:t>
        <a:bodyPr/>
        <a:lstStyle/>
        <a:p>
          <a:endParaRPr lang="fr-FR"/>
        </a:p>
      </dgm:t>
    </dgm:pt>
    <dgm:pt modelId="{62171DC3-2446-4AE1-94AC-6592A31B66F2}">
      <dgm:prSet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Que va apporter la 5G</a:t>
          </a:r>
        </a:p>
      </dgm:t>
    </dgm:pt>
    <dgm:pt modelId="{88839DFC-A37D-434C-A202-C858BAB81681}" type="parTrans" cxnId="{9063104A-7EE1-4707-9009-4B1AA7E036A4}">
      <dgm:prSet/>
      <dgm:spPr/>
      <dgm:t>
        <a:bodyPr/>
        <a:lstStyle/>
        <a:p>
          <a:endParaRPr lang="fr-FR"/>
        </a:p>
      </dgm:t>
    </dgm:pt>
    <dgm:pt modelId="{9C2B91A4-E926-4ABD-90D9-F7113F7A4E3C}" type="sibTrans" cxnId="{9063104A-7EE1-4707-9009-4B1AA7E036A4}">
      <dgm:prSet/>
      <dgm:spPr/>
      <dgm:t>
        <a:bodyPr/>
        <a:lstStyle/>
        <a:p>
          <a:endParaRPr lang="fr-FR"/>
        </a:p>
      </dgm:t>
    </dgm:pt>
    <dgm:pt modelId="{98D23E49-A83D-4803-BD41-1AB91B0F0ED1}">
      <dgm:prSet/>
      <dgm:spPr/>
      <dgm:t>
        <a:bodyPr/>
        <a:lstStyle/>
        <a:p>
          <a:r>
            <a:rPr lang="en-US" dirty="0" err="1"/>
            <a:t>Historique</a:t>
          </a:r>
          <a:r>
            <a:rPr lang="en-US" dirty="0"/>
            <a:t> </a:t>
          </a:r>
          <a:r>
            <a:rPr lang="en-US" dirty="0" err="1"/>
            <a:t>avant</a:t>
          </a:r>
          <a:r>
            <a:rPr lang="en-US" dirty="0"/>
            <a:t> la 5G</a:t>
          </a:r>
        </a:p>
      </dgm:t>
    </dgm:pt>
    <dgm:pt modelId="{B4DE1EAB-651D-4D6A-AD10-1AA9809865E6}" type="parTrans" cxnId="{1682874E-B26D-4A9C-94F1-B0874BB1B6C7}">
      <dgm:prSet/>
      <dgm:spPr/>
      <dgm:t>
        <a:bodyPr/>
        <a:lstStyle/>
        <a:p>
          <a:endParaRPr lang="fr-FR"/>
        </a:p>
      </dgm:t>
    </dgm:pt>
    <dgm:pt modelId="{1C409B9A-C032-4A83-8860-A1B33ED62ABC}" type="sibTrans" cxnId="{1682874E-B26D-4A9C-94F1-B0874BB1B6C7}">
      <dgm:prSet/>
      <dgm:spPr/>
      <dgm:t>
        <a:bodyPr/>
        <a:lstStyle/>
        <a:p>
          <a:endParaRPr lang="fr-FR"/>
        </a:p>
      </dgm:t>
    </dgm:pt>
    <dgm:pt modelId="{6E3DC6E5-3B31-4B1B-9C0A-1D6F23D60F3F}" type="pres">
      <dgm:prSet presAssocID="{52160AFC-6418-4FAC-9FA7-44B8A69E593D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6D77A21-7987-4AC4-B86A-600345E9F19E}" type="pres">
      <dgm:prSet presAssocID="{A852885E-9D5D-4750-8A6B-F7AEA0647DB0}" presName="hierRoot1" presStyleCnt="0"/>
      <dgm:spPr/>
    </dgm:pt>
    <dgm:pt modelId="{33E73390-1B04-42B3-AF19-FDA24D46D971}" type="pres">
      <dgm:prSet presAssocID="{A852885E-9D5D-4750-8A6B-F7AEA0647DB0}" presName="composite" presStyleCnt="0"/>
      <dgm:spPr/>
    </dgm:pt>
    <dgm:pt modelId="{A9576E3B-87A6-46A2-9048-70900B83C289}" type="pres">
      <dgm:prSet presAssocID="{A852885E-9D5D-4750-8A6B-F7AEA0647DB0}" presName="background" presStyleLbl="node0" presStyleIdx="0" presStyleCnt="6"/>
      <dgm:spPr/>
    </dgm:pt>
    <dgm:pt modelId="{FCDBBB53-A47F-4F28-851C-0C642380746B}" type="pres">
      <dgm:prSet presAssocID="{A852885E-9D5D-4750-8A6B-F7AEA0647DB0}" presName="text" presStyleLbl="fgAcc0" presStyleIdx="0" presStyleCnt="6">
        <dgm:presLayoutVars>
          <dgm:chPref val="3"/>
        </dgm:presLayoutVars>
      </dgm:prSet>
      <dgm:spPr/>
    </dgm:pt>
    <dgm:pt modelId="{E057FC14-EAFD-4B0D-87B7-81A613AD9F12}" type="pres">
      <dgm:prSet presAssocID="{A852885E-9D5D-4750-8A6B-F7AEA0647DB0}" presName="hierChild2" presStyleCnt="0"/>
      <dgm:spPr/>
    </dgm:pt>
    <dgm:pt modelId="{F8D62CAF-04A4-4E2F-B9F4-54B2DD9C21F9}" type="pres">
      <dgm:prSet presAssocID="{98D23E49-A83D-4803-BD41-1AB91B0F0ED1}" presName="hierRoot1" presStyleCnt="0"/>
      <dgm:spPr/>
    </dgm:pt>
    <dgm:pt modelId="{EF244DB4-6FFA-46F4-91DC-237515C81FFF}" type="pres">
      <dgm:prSet presAssocID="{98D23E49-A83D-4803-BD41-1AB91B0F0ED1}" presName="composite" presStyleCnt="0"/>
      <dgm:spPr/>
    </dgm:pt>
    <dgm:pt modelId="{75BC4A86-944E-49F3-A35C-C1BB97145EF2}" type="pres">
      <dgm:prSet presAssocID="{98D23E49-A83D-4803-BD41-1AB91B0F0ED1}" presName="background" presStyleLbl="node0" presStyleIdx="1" presStyleCnt="6"/>
      <dgm:spPr/>
    </dgm:pt>
    <dgm:pt modelId="{4A32062B-7245-4C68-BCD8-13F9B9CA7FA0}" type="pres">
      <dgm:prSet presAssocID="{98D23E49-A83D-4803-BD41-1AB91B0F0ED1}" presName="text" presStyleLbl="fgAcc0" presStyleIdx="1" presStyleCnt="6">
        <dgm:presLayoutVars>
          <dgm:chPref val="3"/>
        </dgm:presLayoutVars>
      </dgm:prSet>
      <dgm:spPr/>
    </dgm:pt>
    <dgm:pt modelId="{44AF3249-8C17-42F3-809D-3773E1F4BCD4}" type="pres">
      <dgm:prSet presAssocID="{98D23E49-A83D-4803-BD41-1AB91B0F0ED1}" presName="hierChild2" presStyleCnt="0"/>
      <dgm:spPr/>
    </dgm:pt>
    <dgm:pt modelId="{A2F1C263-48DC-47D3-8266-5B030717406F}" type="pres">
      <dgm:prSet presAssocID="{5D916D99-50B6-4150-827E-57D50EA70562}" presName="hierRoot1" presStyleCnt="0"/>
      <dgm:spPr/>
    </dgm:pt>
    <dgm:pt modelId="{09A87755-F6E1-4FED-B5F2-E6462CD23B0C}" type="pres">
      <dgm:prSet presAssocID="{5D916D99-50B6-4150-827E-57D50EA70562}" presName="composite" presStyleCnt="0"/>
      <dgm:spPr/>
    </dgm:pt>
    <dgm:pt modelId="{E5986646-71C6-4524-862E-03F3948044FC}" type="pres">
      <dgm:prSet presAssocID="{5D916D99-50B6-4150-827E-57D50EA70562}" presName="background" presStyleLbl="node0" presStyleIdx="2" presStyleCnt="6"/>
      <dgm:spPr/>
    </dgm:pt>
    <dgm:pt modelId="{6787F173-302B-462B-8135-1910574C31F4}" type="pres">
      <dgm:prSet presAssocID="{5D916D99-50B6-4150-827E-57D50EA70562}" presName="text" presStyleLbl="fgAcc0" presStyleIdx="2" presStyleCnt="6">
        <dgm:presLayoutVars>
          <dgm:chPref val="3"/>
        </dgm:presLayoutVars>
      </dgm:prSet>
      <dgm:spPr/>
    </dgm:pt>
    <dgm:pt modelId="{1B342C72-59EA-4B3D-89E2-A4F2F318B84D}" type="pres">
      <dgm:prSet presAssocID="{5D916D99-50B6-4150-827E-57D50EA70562}" presName="hierChild2" presStyleCnt="0"/>
      <dgm:spPr/>
    </dgm:pt>
    <dgm:pt modelId="{F57C7F10-77C3-4162-A069-46C1E0E23BEC}" type="pres">
      <dgm:prSet presAssocID="{0FAEDDDE-365C-4D99-915B-4132CE4F6E96}" presName="hierRoot1" presStyleCnt="0"/>
      <dgm:spPr/>
    </dgm:pt>
    <dgm:pt modelId="{2BD00AED-275B-46E5-919B-C2CDF6155086}" type="pres">
      <dgm:prSet presAssocID="{0FAEDDDE-365C-4D99-915B-4132CE4F6E96}" presName="composite" presStyleCnt="0"/>
      <dgm:spPr/>
    </dgm:pt>
    <dgm:pt modelId="{53B0F278-EC83-4F76-95F0-8B01ACF86BE8}" type="pres">
      <dgm:prSet presAssocID="{0FAEDDDE-365C-4D99-915B-4132CE4F6E96}" presName="background" presStyleLbl="node0" presStyleIdx="3" presStyleCnt="6"/>
      <dgm:spPr/>
    </dgm:pt>
    <dgm:pt modelId="{BBFE0D96-2D65-4EC6-BAA4-024F902DE6E7}" type="pres">
      <dgm:prSet presAssocID="{0FAEDDDE-365C-4D99-915B-4132CE4F6E96}" presName="text" presStyleLbl="fgAcc0" presStyleIdx="3" presStyleCnt="6">
        <dgm:presLayoutVars>
          <dgm:chPref val="3"/>
        </dgm:presLayoutVars>
      </dgm:prSet>
      <dgm:spPr/>
    </dgm:pt>
    <dgm:pt modelId="{B2BCF9F5-B13F-4A44-B140-CA5CD9CF6903}" type="pres">
      <dgm:prSet presAssocID="{0FAEDDDE-365C-4D99-915B-4132CE4F6E96}" presName="hierChild2" presStyleCnt="0"/>
      <dgm:spPr/>
    </dgm:pt>
    <dgm:pt modelId="{5994DED9-E933-41BB-9325-55F0475CB7BD}" type="pres">
      <dgm:prSet presAssocID="{62171DC3-2446-4AE1-94AC-6592A31B66F2}" presName="hierRoot1" presStyleCnt="0"/>
      <dgm:spPr/>
    </dgm:pt>
    <dgm:pt modelId="{25CA04E5-69A3-4194-BA62-27A3EB49041A}" type="pres">
      <dgm:prSet presAssocID="{62171DC3-2446-4AE1-94AC-6592A31B66F2}" presName="composite" presStyleCnt="0"/>
      <dgm:spPr/>
    </dgm:pt>
    <dgm:pt modelId="{CAF2A094-A716-4B75-91E1-1C0F71E34E30}" type="pres">
      <dgm:prSet presAssocID="{62171DC3-2446-4AE1-94AC-6592A31B66F2}" presName="background" presStyleLbl="node0" presStyleIdx="4" presStyleCnt="6"/>
      <dgm:spPr/>
    </dgm:pt>
    <dgm:pt modelId="{5D6C167B-7D94-4954-BB31-C4927C54DC21}" type="pres">
      <dgm:prSet presAssocID="{62171DC3-2446-4AE1-94AC-6592A31B66F2}" presName="text" presStyleLbl="fgAcc0" presStyleIdx="4" presStyleCnt="6">
        <dgm:presLayoutVars>
          <dgm:chPref val="3"/>
        </dgm:presLayoutVars>
      </dgm:prSet>
      <dgm:spPr/>
    </dgm:pt>
    <dgm:pt modelId="{72FD7EB6-5D22-4D2C-A4E7-11E23B436AF6}" type="pres">
      <dgm:prSet presAssocID="{62171DC3-2446-4AE1-94AC-6592A31B66F2}" presName="hierChild2" presStyleCnt="0"/>
      <dgm:spPr/>
    </dgm:pt>
    <dgm:pt modelId="{46680BEA-5682-41C4-B08B-4A054FC39AC0}" type="pres">
      <dgm:prSet presAssocID="{A58997D7-704A-4D07-A1BD-23EA3D120982}" presName="hierRoot1" presStyleCnt="0"/>
      <dgm:spPr/>
    </dgm:pt>
    <dgm:pt modelId="{F8AE3B88-C5C0-44D1-835C-4429E436EB9B}" type="pres">
      <dgm:prSet presAssocID="{A58997D7-704A-4D07-A1BD-23EA3D120982}" presName="composite" presStyleCnt="0"/>
      <dgm:spPr/>
    </dgm:pt>
    <dgm:pt modelId="{DDB962A7-95CF-41E7-9253-3AA018D4C0B6}" type="pres">
      <dgm:prSet presAssocID="{A58997D7-704A-4D07-A1BD-23EA3D120982}" presName="background" presStyleLbl="node0" presStyleIdx="5" presStyleCnt="6"/>
      <dgm:spPr/>
    </dgm:pt>
    <dgm:pt modelId="{8BB83915-828B-431F-B6B4-5129207B2931}" type="pres">
      <dgm:prSet presAssocID="{A58997D7-704A-4D07-A1BD-23EA3D120982}" presName="text" presStyleLbl="fgAcc0" presStyleIdx="5" presStyleCnt="6">
        <dgm:presLayoutVars>
          <dgm:chPref val="3"/>
        </dgm:presLayoutVars>
      </dgm:prSet>
      <dgm:spPr/>
    </dgm:pt>
    <dgm:pt modelId="{4C1419C1-A1BE-4D43-8EDD-ED2B79980018}" type="pres">
      <dgm:prSet presAssocID="{A58997D7-704A-4D07-A1BD-23EA3D120982}" presName="hierChild2" presStyleCnt="0"/>
      <dgm:spPr/>
    </dgm:pt>
  </dgm:ptLst>
  <dgm:cxnLst>
    <dgm:cxn modelId="{F4321A29-5F2C-4449-A8B5-3D3A75278AEF}" srcId="{52160AFC-6418-4FAC-9FA7-44B8A69E593D}" destId="{A58997D7-704A-4D07-A1BD-23EA3D120982}" srcOrd="5" destOrd="0" parTransId="{FAB3EB26-08F9-4313-8C3C-C36622A7D43A}" sibTransId="{765385DF-99B2-4C31-A2A3-AE8CE4B3B3A6}"/>
    <dgm:cxn modelId="{1F56732B-5B38-4A84-89D3-04CC1CE512D7}" type="presOf" srcId="{5D916D99-50B6-4150-827E-57D50EA70562}" destId="{6787F173-302B-462B-8135-1910574C31F4}" srcOrd="0" destOrd="0" presId="urn:microsoft.com/office/officeart/2005/8/layout/hierarchy1"/>
    <dgm:cxn modelId="{FAAE6B33-6E6B-4D84-8518-BE4317B6D45F}" srcId="{52160AFC-6418-4FAC-9FA7-44B8A69E593D}" destId="{0FAEDDDE-365C-4D99-915B-4132CE4F6E96}" srcOrd="3" destOrd="0" parTransId="{ABDD23D8-ABBA-45BB-A8D2-E00B00C042C6}" sibTransId="{D1A5DB56-5EB6-4CE9-AF37-4A5C309861F7}"/>
    <dgm:cxn modelId="{26EFF361-263A-4CB3-AD4A-5C93379A3FB7}" type="presOf" srcId="{98D23E49-A83D-4803-BD41-1AB91B0F0ED1}" destId="{4A32062B-7245-4C68-BCD8-13F9B9CA7FA0}" srcOrd="0" destOrd="0" presId="urn:microsoft.com/office/officeart/2005/8/layout/hierarchy1"/>
    <dgm:cxn modelId="{9063104A-7EE1-4707-9009-4B1AA7E036A4}" srcId="{52160AFC-6418-4FAC-9FA7-44B8A69E593D}" destId="{62171DC3-2446-4AE1-94AC-6592A31B66F2}" srcOrd="4" destOrd="0" parTransId="{88839DFC-A37D-434C-A202-C858BAB81681}" sibTransId="{9C2B91A4-E926-4ABD-90D9-F7113F7A4E3C}"/>
    <dgm:cxn modelId="{FAACDF6A-A7E7-49AC-9A49-0D63FFC8E999}" type="presOf" srcId="{52160AFC-6418-4FAC-9FA7-44B8A69E593D}" destId="{6E3DC6E5-3B31-4B1B-9C0A-1D6F23D60F3F}" srcOrd="0" destOrd="0" presId="urn:microsoft.com/office/officeart/2005/8/layout/hierarchy1"/>
    <dgm:cxn modelId="{1682874E-B26D-4A9C-94F1-B0874BB1B6C7}" srcId="{52160AFC-6418-4FAC-9FA7-44B8A69E593D}" destId="{98D23E49-A83D-4803-BD41-1AB91B0F0ED1}" srcOrd="1" destOrd="0" parTransId="{B4DE1EAB-651D-4D6A-AD10-1AA9809865E6}" sibTransId="{1C409B9A-C032-4A83-8860-A1B33ED62ABC}"/>
    <dgm:cxn modelId="{19DD414F-2893-4983-8130-FE9B74A4ABBC}" type="presOf" srcId="{62171DC3-2446-4AE1-94AC-6592A31B66F2}" destId="{5D6C167B-7D94-4954-BB31-C4927C54DC21}" srcOrd="0" destOrd="0" presId="urn:microsoft.com/office/officeart/2005/8/layout/hierarchy1"/>
    <dgm:cxn modelId="{A3CEB572-F860-4E25-A7FB-DDEABB2971D3}" srcId="{52160AFC-6418-4FAC-9FA7-44B8A69E593D}" destId="{5D916D99-50B6-4150-827E-57D50EA70562}" srcOrd="2" destOrd="0" parTransId="{83F04B20-89C1-42CE-93D1-02CF4466E1E4}" sibTransId="{925524BF-1449-4B29-A4BA-FB444762B8B5}"/>
    <dgm:cxn modelId="{CBF51391-74CA-4633-A246-3913A4389B8A}" srcId="{52160AFC-6418-4FAC-9FA7-44B8A69E593D}" destId="{A852885E-9D5D-4750-8A6B-F7AEA0647DB0}" srcOrd="0" destOrd="0" parTransId="{86953D99-0998-4CE8-BC4C-2BDB6608652C}" sibTransId="{0E369561-FD43-4A33-934D-07CCB7260CA6}"/>
    <dgm:cxn modelId="{7246EF98-0466-411C-849F-EE08C660E580}" type="presOf" srcId="{0FAEDDDE-365C-4D99-915B-4132CE4F6E96}" destId="{BBFE0D96-2D65-4EC6-BAA4-024F902DE6E7}" srcOrd="0" destOrd="0" presId="urn:microsoft.com/office/officeart/2005/8/layout/hierarchy1"/>
    <dgm:cxn modelId="{994D8BB2-E46B-4A50-B257-068D65042737}" type="presOf" srcId="{A58997D7-704A-4D07-A1BD-23EA3D120982}" destId="{8BB83915-828B-431F-B6B4-5129207B2931}" srcOrd="0" destOrd="0" presId="urn:microsoft.com/office/officeart/2005/8/layout/hierarchy1"/>
    <dgm:cxn modelId="{8DCACFCD-808F-4796-8FEE-93BB9CD50E33}" type="presOf" srcId="{A852885E-9D5D-4750-8A6B-F7AEA0647DB0}" destId="{FCDBBB53-A47F-4F28-851C-0C642380746B}" srcOrd="0" destOrd="0" presId="urn:microsoft.com/office/officeart/2005/8/layout/hierarchy1"/>
    <dgm:cxn modelId="{425F38F7-D705-4941-9282-798E9919D127}" type="presParOf" srcId="{6E3DC6E5-3B31-4B1B-9C0A-1D6F23D60F3F}" destId="{B6D77A21-7987-4AC4-B86A-600345E9F19E}" srcOrd="0" destOrd="0" presId="urn:microsoft.com/office/officeart/2005/8/layout/hierarchy1"/>
    <dgm:cxn modelId="{E059B160-CE06-43F6-92CC-71A9AF1B8B93}" type="presParOf" srcId="{B6D77A21-7987-4AC4-B86A-600345E9F19E}" destId="{33E73390-1B04-42B3-AF19-FDA24D46D971}" srcOrd="0" destOrd="0" presId="urn:microsoft.com/office/officeart/2005/8/layout/hierarchy1"/>
    <dgm:cxn modelId="{9530602F-4036-42CA-897C-1C22833A60C2}" type="presParOf" srcId="{33E73390-1B04-42B3-AF19-FDA24D46D971}" destId="{A9576E3B-87A6-46A2-9048-70900B83C289}" srcOrd="0" destOrd="0" presId="urn:microsoft.com/office/officeart/2005/8/layout/hierarchy1"/>
    <dgm:cxn modelId="{3858970A-D0CA-4299-9E64-F73F8A670FAD}" type="presParOf" srcId="{33E73390-1B04-42B3-AF19-FDA24D46D971}" destId="{FCDBBB53-A47F-4F28-851C-0C642380746B}" srcOrd="1" destOrd="0" presId="urn:microsoft.com/office/officeart/2005/8/layout/hierarchy1"/>
    <dgm:cxn modelId="{0C499D94-5DB1-4325-9708-688E2F14C403}" type="presParOf" srcId="{B6D77A21-7987-4AC4-B86A-600345E9F19E}" destId="{E057FC14-EAFD-4B0D-87B7-81A613AD9F12}" srcOrd="1" destOrd="0" presId="urn:microsoft.com/office/officeart/2005/8/layout/hierarchy1"/>
    <dgm:cxn modelId="{5E4E3A33-8BA7-4DD5-BDED-E222E8E6F5BC}" type="presParOf" srcId="{6E3DC6E5-3B31-4B1B-9C0A-1D6F23D60F3F}" destId="{F8D62CAF-04A4-4E2F-B9F4-54B2DD9C21F9}" srcOrd="1" destOrd="0" presId="urn:microsoft.com/office/officeart/2005/8/layout/hierarchy1"/>
    <dgm:cxn modelId="{236C49B7-2B1A-4D6D-B909-04C1FC757555}" type="presParOf" srcId="{F8D62CAF-04A4-4E2F-B9F4-54B2DD9C21F9}" destId="{EF244DB4-6FFA-46F4-91DC-237515C81FFF}" srcOrd="0" destOrd="0" presId="urn:microsoft.com/office/officeart/2005/8/layout/hierarchy1"/>
    <dgm:cxn modelId="{ABEBFB82-8024-4B3F-BB08-D896A390CBD5}" type="presParOf" srcId="{EF244DB4-6FFA-46F4-91DC-237515C81FFF}" destId="{75BC4A86-944E-49F3-A35C-C1BB97145EF2}" srcOrd="0" destOrd="0" presId="urn:microsoft.com/office/officeart/2005/8/layout/hierarchy1"/>
    <dgm:cxn modelId="{0671CC7A-16D1-4213-9961-BFAC1DFAF7CD}" type="presParOf" srcId="{EF244DB4-6FFA-46F4-91DC-237515C81FFF}" destId="{4A32062B-7245-4C68-BCD8-13F9B9CA7FA0}" srcOrd="1" destOrd="0" presId="urn:microsoft.com/office/officeart/2005/8/layout/hierarchy1"/>
    <dgm:cxn modelId="{1827E1BD-F8A3-463F-9431-A55A3208ECD6}" type="presParOf" srcId="{F8D62CAF-04A4-4E2F-B9F4-54B2DD9C21F9}" destId="{44AF3249-8C17-42F3-809D-3773E1F4BCD4}" srcOrd="1" destOrd="0" presId="urn:microsoft.com/office/officeart/2005/8/layout/hierarchy1"/>
    <dgm:cxn modelId="{62132633-C2EA-4B2E-A9A4-796240AEF3A2}" type="presParOf" srcId="{6E3DC6E5-3B31-4B1B-9C0A-1D6F23D60F3F}" destId="{A2F1C263-48DC-47D3-8266-5B030717406F}" srcOrd="2" destOrd="0" presId="urn:microsoft.com/office/officeart/2005/8/layout/hierarchy1"/>
    <dgm:cxn modelId="{F927805F-55C0-412F-B551-5335B9C75745}" type="presParOf" srcId="{A2F1C263-48DC-47D3-8266-5B030717406F}" destId="{09A87755-F6E1-4FED-B5F2-E6462CD23B0C}" srcOrd="0" destOrd="0" presId="urn:microsoft.com/office/officeart/2005/8/layout/hierarchy1"/>
    <dgm:cxn modelId="{F10FD745-D84A-46CE-B836-02EFDF88E84F}" type="presParOf" srcId="{09A87755-F6E1-4FED-B5F2-E6462CD23B0C}" destId="{E5986646-71C6-4524-862E-03F3948044FC}" srcOrd="0" destOrd="0" presId="urn:microsoft.com/office/officeart/2005/8/layout/hierarchy1"/>
    <dgm:cxn modelId="{BADB7B46-1066-49DD-A8ED-D876C90C1484}" type="presParOf" srcId="{09A87755-F6E1-4FED-B5F2-E6462CD23B0C}" destId="{6787F173-302B-462B-8135-1910574C31F4}" srcOrd="1" destOrd="0" presId="urn:microsoft.com/office/officeart/2005/8/layout/hierarchy1"/>
    <dgm:cxn modelId="{A44A5331-29DC-4F42-8C1B-354C9F491EB4}" type="presParOf" srcId="{A2F1C263-48DC-47D3-8266-5B030717406F}" destId="{1B342C72-59EA-4B3D-89E2-A4F2F318B84D}" srcOrd="1" destOrd="0" presId="urn:microsoft.com/office/officeart/2005/8/layout/hierarchy1"/>
    <dgm:cxn modelId="{C9CB8AF8-C023-4356-843B-CB98DD6354D5}" type="presParOf" srcId="{6E3DC6E5-3B31-4B1B-9C0A-1D6F23D60F3F}" destId="{F57C7F10-77C3-4162-A069-46C1E0E23BEC}" srcOrd="3" destOrd="0" presId="urn:microsoft.com/office/officeart/2005/8/layout/hierarchy1"/>
    <dgm:cxn modelId="{28657065-4DE3-47CD-8C9C-32DC228DEF44}" type="presParOf" srcId="{F57C7F10-77C3-4162-A069-46C1E0E23BEC}" destId="{2BD00AED-275B-46E5-919B-C2CDF6155086}" srcOrd="0" destOrd="0" presId="urn:microsoft.com/office/officeart/2005/8/layout/hierarchy1"/>
    <dgm:cxn modelId="{0EDB3F02-7B1B-451C-93F0-E00E9C37A396}" type="presParOf" srcId="{2BD00AED-275B-46E5-919B-C2CDF6155086}" destId="{53B0F278-EC83-4F76-95F0-8B01ACF86BE8}" srcOrd="0" destOrd="0" presId="urn:microsoft.com/office/officeart/2005/8/layout/hierarchy1"/>
    <dgm:cxn modelId="{0A26203B-9269-49BB-8618-9EFD3E380CB9}" type="presParOf" srcId="{2BD00AED-275B-46E5-919B-C2CDF6155086}" destId="{BBFE0D96-2D65-4EC6-BAA4-024F902DE6E7}" srcOrd="1" destOrd="0" presId="urn:microsoft.com/office/officeart/2005/8/layout/hierarchy1"/>
    <dgm:cxn modelId="{A6E223C1-A013-4B50-9B13-DC359C9ED0C5}" type="presParOf" srcId="{F57C7F10-77C3-4162-A069-46C1E0E23BEC}" destId="{B2BCF9F5-B13F-4A44-B140-CA5CD9CF6903}" srcOrd="1" destOrd="0" presId="urn:microsoft.com/office/officeart/2005/8/layout/hierarchy1"/>
    <dgm:cxn modelId="{142FDC72-784E-4F97-83CB-66CEF4E56614}" type="presParOf" srcId="{6E3DC6E5-3B31-4B1B-9C0A-1D6F23D60F3F}" destId="{5994DED9-E933-41BB-9325-55F0475CB7BD}" srcOrd="4" destOrd="0" presId="urn:microsoft.com/office/officeart/2005/8/layout/hierarchy1"/>
    <dgm:cxn modelId="{27C5BFF7-8EA1-4E24-ACF0-1671901BB18A}" type="presParOf" srcId="{5994DED9-E933-41BB-9325-55F0475CB7BD}" destId="{25CA04E5-69A3-4194-BA62-27A3EB49041A}" srcOrd="0" destOrd="0" presId="urn:microsoft.com/office/officeart/2005/8/layout/hierarchy1"/>
    <dgm:cxn modelId="{0741A627-ED92-4CB6-AF36-18855DA2B6D0}" type="presParOf" srcId="{25CA04E5-69A3-4194-BA62-27A3EB49041A}" destId="{CAF2A094-A716-4B75-91E1-1C0F71E34E30}" srcOrd="0" destOrd="0" presId="urn:microsoft.com/office/officeart/2005/8/layout/hierarchy1"/>
    <dgm:cxn modelId="{C6A20BC8-A1E8-432A-893A-DFA3B8AE0459}" type="presParOf" srcId="{25CA04E5-69A3-4194-BA62-27A3EB49041A}" destId="{5D6C167B-7D94-4954-BB31-C4927C54DC21}" srcOrd="1" destOrd="0" presId="urn:microsoft.com/office/officeart/2005/8/layout/hierarchy1"/>
    <dgm:cxn modelId="{EA5418E1-9AFD-4031-B4BA-34DC71FCDDFA}" type="presParOf" srcId="{5994DED9-E933-41BB-9325-55F0475CB7BD}" destId="{72FD7EB6-5D22-4D2C-A4E7-11E23B436AF6}" srcOrd="1" destOrd="0" presId="urn:microsoft.com/office/officeart/2005/8/layout/hierarchy1"/>
    <dgm:cxn modelId="{F125FE62-95B8-4D27-9C6B-F233C12EFF85}" type="presParOf" srcId="{6E3DC6E5-3B31-4B1B-9C0A-1D6F23D60F3F}" destId="{46680BEA-5682-41C4-B08B-4A054FC39AC0}" srcOrd="5" destOrd="0" presId="urn:microsoft.com/office/officeart/2005/8/layout/hierarchy1"/>
    <dgm:cxn modelId="{519E94F8-1FF5-4F09-A78F-4E68A689A540}" type="presParOf" srcId="{46680BEA-5682-41C4-B08B-4A054FC39AC0}" destId="{F8AE3B88-C5C0-44D1-835C-4429E436EB9B}" srcOrd="0" destOrd="0" presId="urn:microsoft.com/office/officeart/2005/8/layout/hierarchy1"/>
    <dgm:cxn modelId="{0F3BCAAE-8EC6-4D6E-BA0B-EE66D3228F27}" type="presParOf" srcId="{F8AE3B88-C5C0-44D1-835C-4429E436EB9B}" destId="{DDB962A7-95CF-41E7-9253-3AA018D4C0B6}" srcOrd="0" destOrd="0" presId="urn:microsoft.com/office/officeart/2005/8/layout/hierarchy1"/>
    <dgm:cxn modelId="{DDB51F60-9D50-428D-B55C-B9EB2A8BB28D}" type="presParOf" srcId="{F8AE3B88-C5C0-44D1-835C-4429E436EB9B}" destId="{8BB83915-828B-431F-B6B4-5129207B2931}" srcOrd="1" destOrd="0" presId="urn:microsoft.com/office/officeart/2005/8/layout/hierarchy1"/>
    <dgm:cxn modelId="{BB37444A-5318-439E-B31F-87C535671FBD}" type="presParOf" srcId="{46680BEA-5682-41C4-B08B-4A054FC39AC0}" destId="{4C1419C1-A1BE-4D43-8EDD-ED2B79980018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576E3B-87A6-46A2-9048-70900B83C289}">
      <dsp:nvSpPr>
        <dsp:cNvPr id="0" name=""/>
        <dsp:cNvSpPr/>
      </dsp:nvSpPr>
      <dsp:spPr>
        <a:xfrm>
          <a:off x="1236" y="1173095"/>
          <a:ext cx="1402470" cy="8905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DBBB53-A47F-4F28-851C-0C642380746B}">
      <dsp:nvSpPr>
        <dsp:cNvPr id="0" name=""/>
        <dsp:cNvSpPr/>
      </dsp:nvSpPr>
      <dsp:spPr>
        <a:xfrm>
          <a:off x="157066" y="1321134"/>
          <a:ext cx="1402470" cy="8905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La 5G </a:t>
          </a:r>
          <a:r>
            <a:rPr lang="en-US" sz="1600" kern="1200" dirty="0">
              <a:latin typeface="Calibri Light" panose="020F0302020204030204"/>
            </a:rPr>
            <a:t>definition</a:t>
          </a:r>
          <a:endParaRPr lang="en-US" sz="1600" kern="1200" dirty="0"/>
        </a:p>
      </dsp:txBody>
      <dsp:txXfrm>
        <a:off x="183150" y="1347218"/>
        <a:ext cx="1350302" cy="838400"/>
      </dsp:txXfrm>
    </dsp:sp>
    <dsp:sp modelId="{75BC4A86-944E-49F3-A35C-C1BB97145EF2}">
      <dsp:nvSpPr>
        <dsp:cNvPr id="0" name=""/>
        <dsp:cNvSpPr/>
      </dsp:nvSpPr>
      <dsp:spPr>
        <a:xfrm>
          <a:off x="1715367" y="1173095"/>
          <a:ext cx="1402470" cy="8905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32062B-7245-4C68-BCD8-13F9B9CA7FA0}">
      <dsp:nvSpPr>
        <dsp:cNvPr id="0" name=""/>
        <dsp:cNvSpPr/>
      </dsp:nvSpPr>
      <dsp:spPr>
        <a:xfrm>
          <a:off x="1871197" y="1321134"/>
          <a:ext cx="1402470" cy="8905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Historique</a:t>
          </a:r>
          <a:r>
            <a:rPr lang="en-US" sz="1600" kern="1200" dirty="0"/>
            <a:t> </a:t>
          </a:r>
          <a:r>
            <a:rPr lang="en-US" sz="1600" kern="1200" dirty="0" err="1"/>
            <a:t>avant</a:t>
          </a:r>
          <a:r>
            <a:rPr lang="en-US" sz="1600" kern="1200" dirty="0"/>
            <a:t> la 5G</a:t>
          </a:r>
        </a:p>
      </dsp:txBody>
      <dsp:txXfrm>
        <a:off x="1897281" y="1347218"/>
        <a:ext cx="1350302" cy="838400"/>
      </dsp:txXfrm>
    </dsp:sp>
    <dsp:sp modelId="{E5986646-71C6-4524-862E-03F3948044FC}">
      <dsp:nvSpPr>
        <dsp:cNvPr id="0" name=""/>
        <dsp:cNvSpPr/>
      </dsp:nvSpPr>
      <dsp:spPr>
        <a:xfrm>
          <a:off x="3429497" y="1173095"/>
          <a:ext cx="1402470" cy="8905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87F173-302B-462B-8135-1910574C31F4}">
      <dsp:nvSpPr>
        <dsp:cNvPr id="0" name=""/>
        <dsp:cNvSpPr/>
      </dsp:nvSpPr>
      <dsp:spPr>
        <a:xfrm>
          <a:off x="3585327" y="1321134"/>
          <a:ext cx="1402470" cy="8905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La 5G</a:t>
          </a:r>
          <a:r>
            <a:rPr lang="en-US" sz="1600" kern="1200" dirty="0">
              <a:latin typeface="Calibri Light" panose="020F0302020204030204"/>
            </a:rPr>
            <a:t> date d'arrivé en  </a:t>
          </a:r>
          <a:r>
            <a:rPr lang="en-US" sz="1600" kern="1200" dirty="0"/>
            <a:t>France</a:t>
          </a:r>
        </a:p>
      </dsp:txBody>
      <dsp:txXfrm>
        <a:off x="3611411" y="1347218"/>
        <a:ext cx="1350302" cy="838400"/>
      </dsp:txXfrm>
    </dsp:sp>
    <dsp:sp modelId="{53B0F278-EC83-4F76-95F0-8B01ACF86BE8}">
      <dsp:nvSpPr>
        <dsp:cNvPr id="0" name=""/>
        <dsp:cNvSpPr/>
      </dsp:nvSpPr>
      <dsp:spPr>
        <a:xfrm>
          <a:off x="5143627" y="1173095"/>
          <a:ext cx="1402470" cy="8905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FE0D96-2D65-4EC6-BAA4-024F902DE6E7}">
      <dsp:nvSpPr>
        <dsp:cNvPr id="0" name=""/>
        <dsp:cNvSpPr/>
      </dsp:nvSpPr>
      <dsp:spPr>
        <a:xfrm>
          <a:off x="5299457" y="1321134"/>
          <a:ext cx="1402470" cy="8905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Calibri Light" panose="020F0302020204030204"/>
            </a:rPr>
            <a:t>Comment fonctionne la 5G ?</a:t>
          </a:r>
          <a:endParaRPr lang="en-US" sz="1600" kern="1200" dirty="0"/>
        </a:p>
      </dsp:txBody>
      <dsp:txXfrm>
        <a:off x="5325541" y="1347218"/>
        <a:ext cx="1350302" cy="838400"/>
      </dsp:txXfrm>
    </dsp:sp>
    <dsp:sp modelId="{CAF2A094-A716-4B75-91E1-1C0F71E34E30}">
      <dsp:nvSpPr>
        <dsp:cNvPr id="0" name=""/>
        <dsp:cNvSpPr/>
      </dsp:nvSpPr>
      <dsp:spPr>
        <a:xfrm>
          <a:off x="6857757" y="1173095"/>
          <a:ext cx="1402470" cy="8905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6C167B-7D94-4954-BB31-C4927C54DC21}">
      <dsp:nvSpPr>
        <dsp:cNvPr id="0" name=""/>
        <dsp:cNvSpPr/>
      </dsp:nvSpPr>
      <dsp:spPr>
        <a:xfrm>
          <a:off x="7013587" y="1321134"/>
          <a:ext cx="1402470" cy="8905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Calibri Light" panose="020F0302020204030204"/>
            </a:rPr>
            <a:t>Que va apporter la 5G</a:t>
          </a:r>
        </a:p>
      </dsp:txBody>
      <dsp:txXfrm>
        <a:off x="7039671" y="1347218"/>
        <a:ext cx="1350302" cy="838400"/>
      </dsp:txXfrm>
    </dsp:sp>
    <dsp:sp modelId="{DDB962A7-95CF-41E7-9253-3AA018D4C0B6}">
      <dsp:nvSpPr>
        <dsp:cNvPr id="0" name=""/>
        <dsp:cNvSpPr/>
      </dsp:nvSpPr>
      <dsp:spPr>
        <a:xfrm>
          <a:off x="8571888" y="1173095"/>
          <a:ext cx="1402470" cy="8905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B83915-828B-431F-B6B4-5129207B2931}">
      <dsp:nvSpPr>
        <dsp:cNvPr id="0" name=""/>
        <dsp:cNvSpPr/>
      </dsp:nvSpPr>
      <dsp:spPr>
        <a:xfrm>
          <a:off x="8727718" y="1321134"/>
          <a:ext cx="1402470" cy="8905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Calibri Light" panose="020F0302020204030204"/>
            </a:rPr>
            <a:t>Conclusion</a:t>
          </a:r>
        </a:p>
      </dsp:txBody>
      <dsp:txXfrm>
        <a:off x="8753802" y="1347218"/>
        <a:ext cx="1350302" cy="8384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8/30/2021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iktib.blogspot.com/2011/08/2g-cdma-hsdpa-3g-edge-4g.html" TargetMode="External"/><Relationship Id="rId3" Type="http://schemas.openxmlformats.org/officeDocument/2006/relationships/image" Target="../media/image5.jpg"/><Relationship Id="rId7" Type="http://schemas.openxmlformats.org/officeDocument/2006/relationships/image" Target="../media/image7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geekcraiova.blogspot.com/2015/08/in-sfarsit-cei-de-la-rcs-rds-au-anuntat.html" TargetMode="External"/><Relationship Id="rId5" Type="http://schemas.openxmlformats.org/officeDocument/2006/relationships/image" Target="../media/image6.png"/><Relationship Id="rId4" Type="http://schemas.openxmlformats.org/officeDocument/2006/relationships/hyperlink" Target="http://noticiadesalud.blogspot.com/2012/03/el-grupo-neat-presenta-trex-2g-para.htm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7">
            <a:extLst>
              <a:ext uri="{FF2B5EF4-FFF2-40B4-BE49-F238E27FC236}">
                <a16:creationId xmlns:a16="http://schemas.microsoft.com/office/drawing/2014/main" id="{3D1E5586-8BB5-40F6-96C3-2E87DD7CE5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93805" y="1354668"/>
            <a:ext cx="8204391" cy="2346475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cs typeface="Calibri Light"/>
              </a:rPr>
              <a:t>LA 5G</a:t>
            </a:r>
            <a:endParaRPr lang="en-US" sz="60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7137" y="3940629"/>
            <a:ext cx="7197726" cy="124097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cs typeface="Calibri"/>
              </a:rPr>
              <a:t>SABAH DEKKOUMI</a:t>
            </a:r>
            <a:endParaRPr lang="en-US">
              <a:cs typeface="Calibri"/>
            </a:endParaRPr>
          </a:p>
          <a:p>
            <a:pPr algn="ctr"/>
            <a:r>
              <a:rPr lang="en-US" dirty="0">
                <a:cs typeface="Calibri"/>
              </a:rPr>
              <a:t>LE 26/07/2021</a:t>
            </a:r>
            <a:endParaRPr lang="en-US">
              <a:cs typeface="Calibri"/>
            </a:endParaRPr>
          </a:p>
        </p:txBody>
      </p:sp>
      <p:cxnSp>
        <p:nvCxnSpPr>
          <p:cNvPr id="20" name="Straight Connector 9">
            <a:extLst>
              <a:ext uri="{FF2B5EF4-FFF2-40B4-BE49-F238E27FC236}">
                <a16:creationId xmlns:a16="http://schemas.microsoft.com/office/drawing/2014/main" id="{8A832D40-B9E2-4CE7-9E0A-B35591EA2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45629" y="3810000"/>
            <a:ext cx="50074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6593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307BB-D395-422F-81FE-E4361D287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>
            <a:normAutofit/>
          </a:bodyPr>
          <a:lstStyle/>
          <a:p>
            <a:r>
              <a:rPr lang="en-US" dirty="0">
                <a:cs typeface="Calibri Light"/>
              </a:rPr>
              <a:t>SOMMAIRE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FD59FAE-5459-418A-B8EF-616B58EDA0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0319476"/>
              </p:ext>
            </p:extLst>
          </p:nvPr>
        </p:nvGraphicFramePr>
        <p:xfrm>
          <a:off x="1131849" y="2127620"/>
          <a:ext cx="10131425" cy="3384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70646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B54D6-4432-403B-BFB7-3308C1F31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0" y="609600"/>
            <a:ext cx="5147730" cy="1641987"/>
          </a:xfrm>
        </p:spPr>
        <p:txBody>
          <a:bodyPr>
            <a:normAutofit/>
          </a:bodyPr>
          <a:lstStyle/>
          <a:p>
            <a:r>
              <a:rPr lang="en-US" dirty="0">
                <a:cs typeface="Calibri Light"/>
              </a:rPr>
              <a:t>LA 5G </a:t>
            </a:r>
            <a:r>
              <a:rPr lang="en-US" dirty="0" err="1">
                <a:cs typeface="Calibri Light"/>
              </a:rPr>
              <a:t>Définition</a:t>
            </a:r>
            <a:endParaRPr lang="en-US">
              <a:cs typeface="Calibri Light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00AB008A-6214-4F4E-BB47-0CC000CB445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404" r="23929"/>
          <a:stretch/>
        </p:blipFill>
        <p:spPr>
          <a:xfrm>
            <a:off x="20" y="975"/>
            <a:ext cx="6095980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A2204-B550-4741-BBB6-BF50D1C9B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0" y="2251587"/>
            <a:ext cx="5147730" cy="3637935"/>
          </a:xfrm>
        </p:spPr>
        <p:txBody>
          <a:bodyPr>
            <a:normAutofit/>
          </a:bodyPr>
          <a:lstStyle/>
          <a:p>
            <a:r>
              <a:rPr lang="en-US">
                <a:ea typeface="+mn-lt"/>
                <a:cs typeface="+mn-lt"/>
              </a:rPr>
              <a:t>Il </a:t>
            </a:r>
            <a:r>
              <a:rPr lang="en-US" err="1">
                <a:ea typeface="+mn-lt"/>
                <a:cs typeface="+mn-lt"/>
              </a:rPr>
              <a:t>s'agit</a:t>
            </a:r>
            <a:r>
              <a:rPr lang="en-US">
                <a:ea typeface="+mn-lt"/>
                <a:cs typeface="+mn-lt"/>
              </a:rPr>
              <a:t> de la </a:t>
            </a:r>
            <a:r>
              <a:rPr lang="en-US" err="1">
                <a:ea typeface="+mn-lt"/>
                <a:cs typeface="+mn-lt"/>
              </a:rPr>
              <a:t>cinquième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génération</a:t>
            </a:r>
            <a:r>
              <a:rPr lang="en-US">
                <a:ea typeface="+mn-lt"/>
                <a:cs typeface="+mn-lt"/>
              </a:rPr>
              <a:t> de </a:t>
            </a:r>
            <a:r>
              <a:rPr lang="en-US" err="1">
                <a:ea typeface="+mn-lt"/>
                <a:cs typeface="+mn-lt"/>
              </a:rPr>
              <a:t>technologie</a:t>
            </a:r>
            <a:r>
              <a:rPr lang="en-US">
                <a:ea typeface="+mn-lt"/>
                <a:cs typeface="+mn-lt"/>
              </a:rPr>
              <a:t> de communication mobile, et </a:t>
            </a:r>
            <a:r>
              <a:rPr lang="en-US" err="1">
                <a:ea typeface="+mn-lt"/>
                <a:cs typeface="+mn-lt"/>
              </a:rPr>
              <a:t>elle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promet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d'améliorer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considérablement</a:t>
            </a:r>
            <a:r>
              <a:rPr lang="en-US">
                <a:ea typeface="+mn-lt"/>
                <a:cs typeface="+mn-lt"/>
              </a:rPr>
              <a:t> la </a:t>
            </a:r>
            <a:r>
              <a:rPr lang="en-US" err="1">
                <a:ea typeface="+mn-lt"/>
                <a:cs typeface="+mn-lt"/>
              </a:rPr>
              <a:t>vitesse</a:t>
            </a:r>
            <a:r>
              <a:rPr lang="en-US">
                <a:ea typeface="+mn-lt"/>
                <a:cs typeface="+mn-lt"/>
              </a:rPr>
              <a:t>, la couverture et la </a:t>
            </a:r>
            <a:r>
              <a:rPr lang="en-US" err="1">
                <a:ea typeface="+mn-lt"/>
                <a:cs typeface="+mn-lt"/>
              </a:rPr>
              <a:t>réactivité</a:t>
            </a:r>
            <a:r>
              <a:rPr lang="en-US">
                <a:ea typeface="+mn-lt"/>
                <a:cs typeface="+mn-lt"/>
              </a:rPr>
              <a:t> des </a:t>
            </a:r>
            <a:r>
              <a:rPr lang="en-US" err="1">
                <a:ea typeface="+mn-lt"/>
                <a:cs typeface="+mn-lt"/>
              </a:rPr>
              <a:t>réseaux</a:t>
            </a:r>
            <a:r>
              <a:rPr lang="en-US">
                <a:ea typeface="+mn-lt"/>
                <a:cs typeface="+mn-lt"/>
              </a:rPr>
              <a:t> sans fil. </a:t>
            </a:r>
            <a:r>
              <a:rPr lang="en-US" err="1">
                <a:ea typeface="+mn-lt"/>
                <a:cs typeface="+mn-lt"/>
              </a:rPr>
              <a:t>C'est</a:t>
            </a:r>
            <a:r>
              <a:rPr lang="en-US">
                <a:ea typeface="+mn-lt"/>
                <a:cs typeface="+mn-lt"/>
              </a:rPr>
              <a:t> 10 à 100 </a:t>
            </a:r>
            <a:r>
              <a:rPr lang="en-US" err="1">
                <a:ea typeface="+mn-lt"/>
                <a:cs typeface="+mn-lt"/>
              </a:rPr>
              <a:t>fois</a:t>
            </a:r>
            <a:r>
              <a:rPr lang="en-US">
                <a:ea typeface="+mn-lt"/>
                <a:cs typeface="+mn-lt"/>
              </a:rPr>
              <a:t> plus </a:t>
            </a:r>
            <a:r>
              <a:rPr lang="en-US" err="1">
                <a:ea typeface="+mn-lt"/>
                <a:cs typeface="+mn-lt"/>
              </a:rPr>
              <a:t>rapide</a:t>
            </a:r>
            <a:r>
              <a:rPr lang="en-US">
                <a:ea typeface="+mn-lt"/>
                <a:cs typeface="+mn-lt"/>
              </a:rPr>
              <a:t> que </a:t>
            </a:r>
            <a:r>
              <a:rPr lang="en-US" err="1">
                <a:ea typeface="+mn-lt"/>
                <a:cs typeface="+mn-lt"/>
              </a:rPr>
              <a:t>votre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connexion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cellulaire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habituelle</a:t>
            </a:r>
            <a:r>
              <a:rPr lang="en-US">
                <a:ea typeface="+mn-lt"/>
                <a:cs typeface="+mn-lt"/>
              </a:rPr>
              <a:t>, et </a:t>
            </a:r>
            <a:r>
              <a:rPr lang="en-US" err="1">
                <a:ea typeface="+mn-lt"/>
                <a:cs typeface="+mn-lt"/>
              </a:rPr>
              <a:t>même</a:t>
            </a:r>
            <a:r>
              <a:rPr lang="en-US">
                <a:ea typeface="+mn-lt"/>
                <a:cs typeface="+mn-lt"/>
              </a:rPr>
              <a:t> plus </a:t>
            </a:r>
            <a:r>
              <a:rPr lang="en-US" err="1">
                <a:ea typeface="+mn-lt"/>
                <a:cs typeface="+mn-lt"/>
              </a:rPr>
              <a:t>rapide</a:t>
            </a:r>
            <a:r>
              <a:rPr lang="en-US">
                <a:ea typeface="+mn-lt"/>
                <a:cs typeface="+mn-lt"/>
              </a:rPr>
              <a:t> que tout.</a:t>
            </a:r>
            <a:endParaRPr lang="en-US">
              <a:cs typeface="Calibri"/>
            </a:endParaRPr>
          </a:p>
          <a:p>
            <a:pPr>
              <a:buClr>
                <a:srgbClr val="FFFFFF"/>
              </a:buClr>
            </a:pPr>
            <a:endParaRPr lang="en-US" dirty="0">
              <a:cs typeface="Calibri"/>
            </a:endParaRPr>
          </a:p>
          <a:p>
            <a:pPr>
              <a:buClr>
                <a:srgbClr val="FFFFFF"/>
              </a:buClr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66571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3314A3-A892-4E01-A0B0-F6EC13A35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4681873" cy="1456267"/>
          </a:xfrm>
        </p:spPr>
        <p:txBody>
          <a:bodyPr>
            <a:normAutofit/>
          </a:bodyPr>
          <a:lstStyle/>
          <a:p>
            <a:r>
              <a:rPr lang="fr-FR" dirty="0"/>
              <a:t>Historique avant la 5G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0FF67477-D6C4-4ED4-B080-62DE6CBDAA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4681873" cy="3649133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90820A0-B14B-4F1C-8DDA-174AC2B14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1267604">
            <a:off x="8565602" y="3905595"/>
            <a:ext cx="3639934" cy="3163289"/>
            <a:chOff x="5281603" y="104899"/>
            <a:chExt cx="6910397" cy="6005491"/>
          </a:xfrm>
        </p:grpSpPr>
        <p:sp>
          <p:nvSpPr>
            <p:cNvPr id="19" name="Freeform 98">
              <a:extLst>
                <a:ext uri="{FF2B5EF4-FFF2-40B4-BE49-F238E27FC236}">
                  <a16:creationId xmlns:a16="http://schemas.microsoft.com/office/drawing/2014/main" id="{A0B952A8-34E8-46AE-B7EC-D9FB3BF1EE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77C0821D-1BFC-498C-BEE4-6CE6B6B2C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8CAE6635-A640-4DF6-8A57-8989A6B7B8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BA16D7B4-883D-4B71-A28E-8BDCD687E8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72A9B10-2C9E-4DDF-8C99-874229A492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6EF75B38-CC94-4DE1-A968-D9E320A926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F0E9350D-D958-4D62-8379-58ADFF9545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61CA4590-01F5-4F10-A727-F0EE16FD3E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34D2BBC3-F36B-4D06-BCA7-F71AD66980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09AD5E0B-9B13-4228-A23D-83F17DD01A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3E153321-B19E-4FA5-8A22-05A91F2AC4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8CB9B077-591C-4298-888F-32BB6D0AB6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F6FAFF7A-3D2E-40E1-961C-C2875D67D3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37AB21FA-AE5F-4714-968F-356DEE791F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6A657826-1C0D-47DD-9B11-E93A32B64C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C0DC7092-7C59-441C-9840-7163FAB2D6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356E4341-2683-4149-A265-F498A3B79A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12D68886-7F13-46BC-9D15-BAF1B45EC3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B17C4A21-61C9-400C-B013-440B0338B6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DB85B97-7A10-452C-95EB-4CBC73A729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C5A1D773-A4DC-4A3D-BB9D-E056BAC3B7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9A7184E7-1D5B-4687-8ADC-B776C1EFB28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332D3DC5-864B-4B44-9E09-2FE1AD048A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50DB5CCD-3BBF-45CE-B561-4579A82BD0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81DD1944-44B9-4A99-A105-7C364538CA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45ACDF35-7550-4E16-9914-613447CC0FF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3BE9C83A-DEB3-4D63-A163-8223B68140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76FFC901-4314-4DC8-BCF5-34E1ACC591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5ACA1D64-7220-4CB4-9BF1-69B45B4822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E565C435-F20D-4ACD-921E-A46F19D671B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988848F1-0711-4763-BC8B-76970B5C86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CF1F2F9F-1FE7-4945-95B9-09731BE954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FD030805-517F-4B88-A49B-B0E89A0A9C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A51D02D9-7DCC-42F6-BBD4-62F841ED42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70B07484-4B4C-4B4E-9841-E455CCF19F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3183CA18-F3C2-4329-AC85-63B53C6A635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5F40AEE3-A69A-4F08-95EC-D4427E2461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192C26C7-E36B-4C29-9C8B-963C7C350D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EA2AB60F-895F-49A6-A514-5EDE49E67C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2A53213F-862F-474E-9DE6-F06F3F344C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8D556880-E892-4297-B930-959E868A1F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F786BA14-25A0-4244-92EE-40B324E3236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54A8FE26-68CA-4ED2-AC18-175CCD3855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A02032B0-7225-492F-A909-4A5FA8B1CA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1AA3885E-E420-40C5-8B05-E5167027DD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DA973D3B-A048-46C9-8DA7-6792F2F949F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7BAEE237-4C03-4C0B-9951-EB14A53620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4E1D87A6-7BC8-4BD7-A2B9-B64555B750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617DFB34-0FF3-45E0-86D1-14367FD4E1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FB72F8F4-90B4-4099-B7E7-4F060A017D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59A58548-CA86-4B09-9534-0B9F46F1C6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1395729B-8C0E-41B8-B3ED-3E25B3289D6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A3910024-5A98-44CB-96D6-6F18BEE2B1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271B185B-BD9C-4F33-A1CA-8053DC4F18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7D04AC18-163B-4734-89C3-160679520D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F08A3168-5207-4A96-AF77-4442A6DD40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F103104E-3B79-4584-BC67-1617345678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DAE2661F-465D-44F7-832A-93816854D4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26351CA6-C76B-4C66-9378-C385BBE402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242756B9-0921-4B55-B129-1C794D4FDA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737841ED-C77C-4824-BBDB-A4AD5CC4C7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04E74C45-8542-46B2-AAA4-9749090683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2B975665-5AAD-40D4-AC00-1047ED6593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B046CFA9-FF2B-4D62-8063-8D68FF4801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E50C0FC6-86F2-4AAC-9174-25FB83DA6F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88652921-868F-4CCF-B70C-034DAD2E76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02A55E7D-1C8A-4438-A99F-3ACAC87A774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43610C07-2EF7-4475-AF6C-9CA4C0645F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B17D69AF-D03D-4514-A534-475B1759126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570FDC14-72EE-470D-876E-65174136582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8BEAC2A8-991D-4B96-ABE3-9A32625B222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E4FDD02D-2AD2-4A6C-BBC9-15591F457B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F6844DDA-5D96-4DEA-A208-28BBA35901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A96F2E86-56F4-4B0C-8D83-55D2865C87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C193D075-DE33-4AD6-937B-FC2912872E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B59EA056-638E-430D-AE76-796F1ED38B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8D75FB12-06AB-46A1-BFE4-D16F35625CB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351D4855-B924-45D6-A884-31A6BC9630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8397D34C-609D-44DB-AFF8-75858A4F31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2EA17769-C4B1-4138-875F-A58D5D8497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3B02E948-8CD2-4C3C-9E5D-262DAC3C96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5392608">
            <a:off x="7397406" y="-618857"/>
            <a:ext cx="4915057" cy="4271437"/>
            <a:chOff x="5281603" y="104899"/>
            <a:chExt cx="6910397" cy="6005491"/>
          </a:xfrm>
        </p:grpSpPr>
        <p:sp>
          <p:nvSpPr>
            <p:cNvPr id="101" name="Freeform 17">
              <a:extLst>
                <a:ext uri="{FF2B5EF4-FFF2-40B4-BE49-F238E27FC236}">
                  <a16:creationId xmlns:a16="http://schemas.microsoft.com/office/drawing/2014/main" id="{F8E025EC-8201-4DC5-B858-C2EEA8121D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5D00349E-7825-4D5D-81A3-6A5FB2D95D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2B0493F4-7EE3-40BC-9693-4C30116976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05D627BB-BD2B-4E33-837E-94DABD948C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0948FD7F-4A95-419F-9592-F1AE43EB39D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76D13955-7897-45BF-AE8D-F635DE7296B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AD38C1DF-38DA-4D6D-AEDD-F23C531045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5618B3C8-757B-4262-8325-56E79801FF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5BC63D8C-C95A-4588-AEC8-83438699A3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E1EBAFC9-1157-4512-A58B-E8DBDCB0E0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D5C42AD4-0C0A-44F8-BEF5-76D798BB14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FA2FDF3F-1D8B-4D7F-9713-D2785051C42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CE5C02B7-5014-410B-A59B-ABA9017C96A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FA738C92-C3B6-43D5-A718-230FE5A78AE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A7FDBFA0-A00A-4C49-A38C-5197E28B1E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162F2930-B81B-47BF-BAB6-6CD862E0AC0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BDB0E661-1786-4C8B-B4AA-1C46DBB09F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EAE039B6-9B91-4DF7-B2E1-BEC620E8AF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A09B3898-68D4-4032-973C-3297FA2A0B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56FDF469-A729-4C34-9A4E-FC7F50FB6E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B42661BA-C51F-493E-BA84-7E8E02647B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BCA6BFC1-5596-4F25-8834-B82EC76C03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ADC0C4EA-8B26-488D-842A-8492C28EFA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>
                <a:extLst>
                  <a:ext uri="{FF2B5EF4-FFF2-40B4-BE49-F238E27FC236}">
                    <a16:creationId xmlns:a16="http://schemas.microsoft.com/office/drawing/2014/main" id="{1365199F-3DA2-4ECE-8AA0-B37E7E3AFB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>
                <a:extLst>
                  <a:ext uri="{FF2B5EF4-FFF2-40B4-BE49-F238E27FC236}">
                    <a16:creationId xmlns:a16="http://schemas.microsoft.com/office/drawing/2014/main" id="{9F8EAD3C-6628-48E5-A004-B34EFF17E2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>
                <a:extLst>
                  <a:ext uri="{FF2B5EF4-FFF2-40B4-BE49-F238E27FC236}">
                    <a16:creationId xmlns:a16="http://schemas.microsoft.com/office/drawing/2014/main" id="{8627E51D-F7F3-432F-B018-3390B0A3E2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B0A796D9-B9B7-497E-91F4-257D2CCAA2E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E4E17776-2D77-4801-AFE4-553D807E01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AF653420-3C79-432A-9CAB-6A4AEC545B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CB4F431F-451E-4136-B596-17B6396321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75E18572-BE7A-4234-B454-FD38ABFAE2F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5EB9F985-7C1A-4BFE-A4DC-F35AA0D04E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id="{500648B4-39E6-409B-A151-2A6CC6D3C4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013A2463-A9F5-45B4-804E-5595FAE42C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CBF3193A-025E-4BE6-9AD5-D3106F9D78C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E2832A9B-55E5-494A-A717-3617EDD1F2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CC0DA7BF-4BD6-46F6-91A1-E38E259FC7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87B5F7E4-8A2A-468D-8EF3-6D7171EBC0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>
                <a:extLst>
                  <a:ext uri="{FF2B5EF4-FFF2-40B4-BE49-F238E27FC236}">
                    <a16:creationId xmlns:a16="http://schemas.microsoft.com/office/drawing/2014/main" id="{F6A8F3CE-3B42-4770-8933-7C9BCA91B6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>
                <a:extLst>
                  <a:ext uri="{FF2B5EF4-FFF2-40B4-BE49-F238E27FC236}">
                    <a16:creationId xmlns:a16="http://schemas.microsoft.com/office/drawing/2014/main" id="{6224EF38-8522-4A6A-BA96-BAAB1A136C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42B702F4-3A4F-475E-A874-62BA9C76A0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>
                <a:extLst>
                  <a:ext uri="{FF2B5EF4-FFF2-40B4-BE49-F238E27FC236}">
                    <a16:creationId xmlns:a16="http://schemas.microsoft.com/office/drawing/2014/main" id="{1BF12728-61DB-4CA7-BFEA-C67E21001E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>
                <a:extLst>
                  <a:ext uri="{FF2B5EF4-FFF2-40B4-BE49-F238E27FC236}">
                    <a16:creationId xmlns:a16="http://schemas.microsoft.com/office/drawing/2014/main" id="{2A114F6C-B377-4620-9C72-92D0FA5095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>
                <a:extLst>
                  <a:ext uri="{FF2B5EF4-FFF2-40B4-BE49-F238E27FC236}">
                    <a16:creationId xmlns:a16="http://schemas.microsoft.com/office/drawing/2014/main" id="{185FB219-37DC-4CBB-BDEF-43EF98EB00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2060F2EE-256C-4A23-A980-9C317EA5F1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>
                <a:extLst>
                  <a:ext uri="{FF2B5EF4-FFF2-40B4-BE49-F238E27FC236}">
                    <a16:creationId xmlns:a16="http://schemas.microsoft.com/office/drawing/2014/main" id="{52F37857-F893-4D54-B377-60870C91BC1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>
                <a:extLst>
                  <a:ext uri="{FF2B5EF4-FFF2-40B4-BE49-F238E27FC236}">
                    <a16:creationId xmlns:a16="http://schemas.microsoft.com/office/drawing/2014/main" id="{F5DEA293-2202-41FF-B5FE-71F06BAA69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A9C59CAC-07BD-4C27-8926-C55E46BD10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480FA13A-0B04-4946-9A24-2701584E2D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488CE1CC-C8B3-470F-9512-B590AF9DEB9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>
                <a:extLst>
                  <a:ext uri="{FF2B5EF4-FFF2-40B4-BE49-F238E27FC236}">
                    <a16:creationId xmlns:a16="http://schemas.microsoft.com/office/drawing/2014/main" id="{7C1809CD-B912-4E69-A5A5-94EA27B280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>
                <a:extLst>
                  <a:ext uri="{FF2B5EF4-FFF2-40B4-BE49-F238E27FC236}">
                    <a16:creationId xmlns:a16="http://schemas.microsoft.com/office/drawing/2014/main" id="{FB9E3C6C-40C8-4A98-B0AF-C45C414845A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>
                <a:extLst>
                  <a:ext uri="{FF2B5EF4-FFF2-40B4-BE49-F238E27FC236}">
                    <a16:creationId xmlns:a16="http://schemas.microsoft.com/office/drawing/2014/main" id="{DBE61EAD-B3F8-4E77-B3B6-0A3374C0F2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4303657B-9569-4CB6-A870-F7D678DE67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C95E1DFB-B252-4CBC-95A8-D1DC68A185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2D7B24AC-E1C7-4A27-BACA-0AE3C159FD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>
                <a:extLst>
                  <a:ext uri="{FF2B5EF4-FFF2-40B4-BE49-F238E27FC236}">
                    <a16:creationId xmlns:a16="http://schemas.microsoft.com/office/drawing/2014/main" id="{97ECB039-4BBD-4991-8C57-7D90D4A22C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>
                <a:extLst>
                  <a:ext uri="{FF2B5EF4-FFF2-40B4-BE49-F238E27FC236}">
                    <a16:creationId xmlns:a16="http://schemas.microsoft.com/office/drawing/2014/main" id="{38517C97-1250-4775-B725-2CBD677C3F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>
                <a:extLst>
                  <a:ext uri="{FF2B5EF4-FFF2-40B4-BE49-F238E27FC236}">
                    <a16:creationId xmlns:a16="http://schemas.microsoft.com/office/drawing/2014/main" id="{C9679D68-007E-47A6-A882-07A8088B5C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>
                <a:extLst>
                  <a:ext uri="{FF2B5EF4-FFF2-40B4-BE49-F238E27FC236}">
                    <a16:creationId xmlns:a16="http://schemas.microsoft.com/office/drawing/2014/main" id="{767BAF92-FB48-468A-B633-46749349E5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>
                <a:extLst>
                  <a:ext uri="{FF2B5EF4-FFF2-40B4-BE49-F238E27FC236}">
                    <a16:creationId xmlns:a16="http://schemas.microsoft.com/office/drawing/2014/main" id="{2875629C-FBE1-4E58-82B5-53DBC3ABD0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>
                <a:extLst>
                  <a:ext uri="{FF2B5EF4-FFF2-40B4-BE49-F238E27FC236}">
                    <a16:creationId xmlns:a16="http://schemas.microsoft.com/office/drawing/2014/main" id="{CC29FC6C-B918-40F3-AAAA-1A4F1DFBEA2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2D55E2D8-4D39-4F44-AAE7-B3B2DDDB5B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8EF38C89-9B35-40D5-A2EC-AE4FFF1712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15C842FE-0918-4A9A-B4F3-F69C539B35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C5A2FDBE-9CE6-41C7-A149-1FC75441C4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FE76B3FC-2648-4EF2-A363-8AED916B45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57AD43BF-C5AB-4324-B39E-5E3AFC8876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1D7FC0CC-E465-4316-A7B6-42441D27DC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5EF568F1-4905-4D65-8510-683A870976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B0779A11-5E9E-4455-8DB7-6BF1F0BA4E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2B884067-174C-4C5C-955E-462157D0FA7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>
                <a:extLst>
                  <a:ext uri="{FF2B5EF4-FFF2-40B4-BE49-F238E27FC236}">
                    <a16:creationId xmlns:a16="http://schemas.microsoft.com/office/drawing/2014/main" id="{BE5F0FA8-85D6-4B51-B2A8-027AC28D82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E76C2522-4938-48D4-9ACE-F61BC45271C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>
                <a:extLst>
                  <a:ext uri="{FF2B5EF4-FFF2-40B4-BE49-F238E27FC236}">
                    <a16:creationId xmlns:a16="http://schemas.microsoft.com/office/drawing/2014/main" id="{7119966D-0585-4354-991F-856ADF670D0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>
                <a:extLst>
                  <a:ext uri="{FF2B5EF4-FFF2-40B4-BE49-F238E27FC236}">
                    <a16:creationId xmlns:a16="http://schemas.microsoft.com/office/drawing/2014/main" id="{6931C16B-534C-413B-A404-870528429A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>
                <a:extLst>
                  <a:ext uri="{FF2B5EF4-FFF2-40B4-BE49-F238E27FC236}">
                    <a16:creationId xmlns:a16="http://schemas.microsoft.com/office/drawing/2014/main" id="{888EA28D-0FC2-4BEA-B3EB-D9DEB3C4F7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>
                <a:extLst>
                  <a:ext uri="{FF2B5EF4-FFF2-40B4-BE49-F238E27FC236}">
                    <a16:creationId xmlns:a16="http://schemas.microsoft.com/office/drawing/2014/main" id="{1F2052B6-705D-484A-9856-BCC35D311EF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>
                <a:extLst>
                  <a:ext uri="{FF2B5EF4-FFF2-40B4-BE49-F238E27FC236}">
                    <a16:creationId xmlns:a16="http://schemas.microsoft.com/office/drawing/2014/main" id="{B357007E-5B0B-4BC1-96BB-2F9A55E28B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>
                <a:extLst>
                  <a:ext uri="{FF2B5EF4-FFF2-40B4-BE49-F238E27FC236}">
                    <a16:creationId xmlns:a16="http://schemas.microsoft.com/office/drawing/2014/main" id="{144B8928-2E44-471E-818A-AC5F8B9B1D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D3F906D0-CE7C-484D-8C11-5011F768A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739066">
            <a:off x="5520984" y="3122486"/>
            <a:ext cx="2928062" cy="2544637"/>
            <a:chOff x="5281603" y="104899"/>
            <a:chExt cx="6910397" cy="6005491"/>
          </a:xfrm>
        </p:grpSpPr>
        <p:sp>
          <p:nvSpPr>
            <p:cNvPr id="183" name="Freeform 183">
              <a:extLst>
                <a:ext uri="{FF2B5EF4-FFF2-40B4-BE49-F238E27FC236}">
                  <a16:creationId xmlns:a16="http://schemas.microsoft.com/office/drawing/2014/main" id="{0FE191C3-385B-4E2B-ADE9-0FA9E09CA2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4196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DF236ECF-9469-429F-B950-E6274E93F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185" name="Straight Connector 184">
                <a:extLst>
                  <a:ext uri="{FF2B5EF4-FFF2-40B4-BE49-F238E27FC236}">
                    <a16:creationId xmlns:a16="http://schemas.microsoft.com/office/drawing/2014/main" id="{ACFB9B6B-3B4B-406C-A9C4-9E15E8EDA9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>
                <a:extLst>
                  <a:ext uri="{FF2B5EF4-FFF2-40B4-BE49-F238E27FC236}">
                    <a16:creationId xmlns:a16="http://schemas.microsoft.com/office/drawing/2014/main" id="{1185F607-E801-4999-8E05-0C8486DAAA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>
                <a:extLst>
                  <a:ext uri="{FF2B5EF4-FFF2-40B4-BE49-F238E27FC236}">
                    <a16:creationId xmlns:a16="http://schemas.microsoft.com/office/drawing/2014/main" id="{2AE80DE6-1860-413C-83A4-3D16C772FC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id="{BCA67FE0-1324-427A-A3EB-EC0E27E8DA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7426A4D5-E148-458E-81B7-A67551CC52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5AE534E1-BFC4-4B6F-B4A6-D0331A128D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>
                <a:extLst>
                  <a:ext uri="{FF2B5EF4-FFF2-40B4-BE49-F238E27FC236}">
                    <a16:creationId xmlns:a16="http://schemas.microsoft.com/office/drawing/2014/main" id="{F6D2BC14-55E1-4250-A703-26EAE5BEB1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D28FA0B2-4451-4A40-A6A8-B5B2BFFD22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>
                <a:extLst>
                  <a:ext uri="{FF2B5EF4-FFF2-40B4-BE49-F238E27FC236}">
                    <a16:creationId xmlns:a16="http://schemas.microsoft.com/office/drawing/2014/main" id="{695551A0-FD49-4C51-9936-31AADCF8F0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>
                <a:extLst>
                  <a:ext uri="{FF2B5EF4-FFF2-40B4-BE49-F238E27FC236}">
                    <a16:creationId xmlns:a16="http://schemas.microsoft.com/office/drawing/2014/main" id="{21AA33D7-B8C3-4A4C-B04C-90496559F6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>
                <a:extLst>
                  <a:ext uri="{FF2B5EF4-FFF2-40B4-BE49-F238E27FC236}">
                    <a16:creationId xmlns:a16="http://schemas.microsoft.com/office/drawing/2014/main" id="{EC11C7CB-C8A3-4FA2-8919-4BDE08B8C08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04122C9F-7650-4E2A-BBDD-5ED1794298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B2331B0F-4B2B-49FF-B210-A548BEE14B1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id="{9E66A3B2-EAB9-4D0F-8CC6-133C4B8D26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>
                <a:extLst>
                  <a:ext uri="{FF2B5EF4-FFF2-40B4-BE49-F238E27FC236}">
                    <a16:creationId xmlns:a16="http://schemas.microsoft.com/office/drawing/2014/main" id="{A5D255CC-F767-47F3-9B04-0F597091D8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>
                <a:extLst>
                  <a:ext uri="{FF2B5EF4-FFF2-40B4-BE49-F238E27FC236}">
                    <a16:creationId xmlns:a16="http://schemas.microsoft.com/office/drawing/2014/main" id="{DE6FFD6E-D10A-4E69-B92A-1C3D4AD900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>
                <a:extLst>
                  <a:ext uri="{FF2B5EF4-FFF2-40B4-BE49-F238E27FC236}">
                    <a16:creationId xmlns:a16="http://schemas.microsoft.com/office/drawing/2014/main" id="{9BAE1242-2228-4493-81B5-F7807B8DAC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>
                <a:extLst>
                  <a:ext uri="{FF2B5EF4-FFF2-40B4-BE49-F238E27FC236}">
                    <a16:creationId xmlns:a16="http://schemas.microsoft.com/office/drawing/2014/main" id="{7A6A8552-686E-44B0-AA9A-9488BB77FE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>
                <a:extLst>
                  <a:ext uri="{FF2B5EF4-FFF2-40B4-BE49-F238E27FC236}">
                    <a16:creationId xmlns:a16="http://schemas.microsoft.com/office/drawing/2014/main" id="{7C45C190-42DB-4A86-A102-D04A25E1E1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>
                <a:extLst>
                  <a:ext uri="{FF2B5EF4-FFF2-40B4-BE49-F238E27FC236}">
                    <a16:creationId xmlns:a16="http://schemas.microsoft.com/office/drawing/2014/main" id="{DC2E5DE9-3511-45AE-9F95-710C8211A3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>
                <a:extLst>
                  <a:ext uri="{FF2B5EF4-FFF2-40B4-BE49-F238E27FC236}">
                    <a16:creationId xmlns:a16="http://schemas.microsoft.com/office/drawing/2014/main" id="{53F3C6F6-47A6-4265-878C-5092E93280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>
                <a:extLst>
                  <a:ext uri="{FF2B5EF4-FFF2-40B4-BE49-F238E27FC236}">
                    <a16:creationId xmlns:a16="http://schemas.microsoft.com/office/drawing/2014/main" id="{82B1F3E7-F618-4E13-9E16-7118C45C77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>
                <a:extLst>
                  <a:ext uri="{FF2B5EF4-FFF2-40B4-BE49-F238E27FC236}">
                    <a16:creationId xmlns:a16="http://schemas.microsoft.com/office/drawing/2014/main" id="{A5E7DF9B-A62B-4C53-A661-B401D7195B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EEE4847E-481F-4419-AE1F-90DED5344C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>
                <a:extLst>
                  <a:ext uri="{FF2B5EF4-FFF2-40B4-BE49-F238E27FC236}">
                    <a16:creationId xmlns:a16="http://schemas.microsoft.com/office/drawing/2014/main" id="{B13E9C09-74A8-40D0-BC37-74CA31F5D0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>
                <a:extLst>
                  <a:ext uri="{FF2B5EF4-FFF2-40B4-BE49-F238E27FC236}">
                    <a16:creationId xmlns:a16="http://schemas.microsoft.com/office/drawing/2014/main" id="{B0009143-1101-4DF3-B01E-766F9BE63D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>
                <a:extLst>
                  <a:ext uri="{FF2B5EF4-FFF2-40B4-BE49-F238E27FC236}">
                    <a16:creationId xmlns:a16="http://schemas.microsoft.com/office/drawing/2014/main" id="{995E8D24-3C05-4242-92BA-731FDA5AE64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>
                <a:extLst>
                  <a:ext uri="{FF2B5EF4-FFF2-40B4-BE49-F238E27FC236}">
                    <a16:creationId xmlns:a16="http://schemas.microsoft.com/office/drawing/2014/main" id="{A40A7CC8-D93E-41C0-8322-8EF549E1A5C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>
                <a:extLst>
                  <a:ext uri="{FF2B5EF4-FFF2-40B4-BE49-F238E27FC236}">
                    <a16:creationId xmlns:a16="http://schemas.microsoft.com/office/drawing/2014/main" id="{0B91F070-941B-4307-9931-156C868BFF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>
                <a:extLst>
                  <a:ext uri="{FF2B5EF4-FFF2-40B4-BE49-F238E27FC236}">
                    <a16:creationId xmlns:a16="http://schemas.microsoft.com/office/drawing/2014/main" id="{BF90A755-20A8-4274-A4F7-BD624FECFA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Connector 214">
                <a:extLst>
                  <a:ext uri="{FF2B5EF4-FFF2-40B4-BE49-F238E27FC236}">
                    <a16:creationId xmlns:a16="http://schemas.microsoft.com/office/drawing/2014/main" id="{4D87C615-9E34-495E-8406-FAEFC2F845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Connector 215">
                <a:extLst>
                  <a:ext uri="{FF2B5EF4-FFF2-40B4-BE49-F238E27FC236}">
                    <a16:creationId xmlns:a16="http://schemas.microsoft.com/office/drawing/2014/main" id="{11A383A9-4CA6-4FAB-9F61-C5E53DBF8B2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216">
                <a:extLst>
                  <a:ext uri="{FF2B5EF4-FFF2-40B4-BE49-F238E27FC236}">
                    <a16:creationId xmlns:a16="http://schemas.microsoft.com/office/drawing/2014/main" id="{D7B6069C-3205-4BBB-ADDF-D85A07E550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Connector 217">
                <a:extLst>
                  <a:ext uri="{FF2B5EF4-FFF2-40B4-BE49-F238E27FC236}">
                    <a16:creationId xmlns:a16="http://schemas.microsoft.com/office/drawing/2014/main" id="{98083F5B-DC24-40B3-92D2-BF90631145D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>
                <a:extLst>
                  <a:ext uri="{FF2B5EF4-FFF2-40B4-BE49-F238E27FC236}">
                    <a16:creationId xmlns:a16="http://schemas.microsoft.com/office/drawing/2014/main" id="{1AEA55FF-DDBB-4AA2-ACBD-9A4D56FFCC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Straight Connector 219">
                <a:extLst>
                  <a:ext uri="{FF2B5EF4-FFF2-40B4-BE49-F238E27FC236}">
                    <a16:creationId xmlns:a16="http://schemas.microsoft.com/office/drawing/2014/main" id="{2E00B1FB-F492-483C-B4D3-893BE48D29E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>
                <a:extLst>
                  <a:ext uri="{FF2B5EF4-FFF2-40B4-BE49-F238E27FC236}">
                    <a16:creationId xmlns:a16="http://schemas.microsoft.com/office/drawing/2014/main" id="{576CFD40-49E1-465A-9B23-F9D980D9A4D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Straight Connector 221">
                <a:extLst>
                  <a:ext uri="{FF2B5EF4-FFF2-40B4-BE49-F238E27FC236}">
                    <a16:creationId xmlns:a16="http://schemas.microsoft.com/office/drawing/2014/main" id="{5D63EDB7-C852-43C0-9954-6F2196FABE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Connector 222">
                <a:extLst>
                  <a:ext uri="{FF2B5EF4-FFF2-40B4-BE49-F238E27FC236}">
                    <a16:creationId xmlns:a16="http://schemas.microsoft.com/office/drawing/2014/main" id="{316E726A-0F37-45E3-9BDF-42ECAA68F6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>
                <a:extLst>
                  <a:ext uri="{FF2B5EF4-FFF2-40B4-BE49-F238E27FC236}">
                    <a16:creationId xmlns:a16="http://schemas.microsoft.com/office/drawing/2014/main" id="{29E8E54E-8FB5-4650-AD2D-C65F3F53A9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>
                <a:extLst>
                  <a:ext uri="{FF2B5EF4-FFF2-40B4-BE49-F238E27FC236}">
                    <a16:creationId xmlns:a16="http://schemas.microsoft.com/office/drawing/2014/main" id="{33018142-C705-4D1B-8C27-83842B8D18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>
                <a:extLst>
                  <a:ext uri="{FF2B5EF4-FFF2-40B4-BE49-F238E27FC236}">
                    <a16:creationId xmlns:a16="http://schemas.microsoft.com/office/drawing/2014/main" id="{4B029D1D-41B1-45D6-8FC5-9EBEEEBD51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>
                <a:extLst>
                  <a:ext uri="{FF2B5EF4-FFF2-40B4-BE49-F238E27FC236}">
                    <a16:creationId xmlns:a16="http://schemas.microsoft.com/office/drawing/2014/main" id="{238CE0A4-BE74-4418-8DB6-FC0A391029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227">
                <a:extLst>
                  <a:ext uri="{FF2B5EF4-FFF2-40B4-BE49-F238E27FC236}">
                    <a16:creationId xmlns:a16="http://schemas.microsoft.com/office/drawing/2014/main" id="{C5DC5DB6-FAE4-45E0-A0E5-E613B8D7E1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Straight Connector 228">
                <a:extLst>
                  <a:ext uri="{FF2B5EF4-FFF2-40B4-BE49-F238E27FC236}">
                    <a16:creationId xmlns:a16="http://schemas.microsoft.com/office/drawing/2014/main" id="{3FBB2B3B-650C-4D6B-BA13-A71D6CB8CD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Connector 229">
                <a:extLst>
                  <a:ext uri="{FF2B5EF4-FFF2-40B4-BE49-F238E27FC236}">
                    <a16:creationId xmlns:a16="http://schemas.microsoft.com/office/drawing/2014/main" id="{AA61A363-0BE0-4381-9635-02A60AE9C1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>
                <a:extLst>
                  <a:ext uri="{FF2B5EF4-FFF2-40B4-BE49-F238E27FC236}">
                    <a16:creationId xmlns:a16="http://schemas.microsoft.com/office/drawing/2014/main" id="{F363EFF4-A1A6-4E57-8128-D13002EAD0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231">
                <a:extLst>
                  <a:ext uri="{FF2B5EF4-FFF2-40B4-BE49-F238E27FC236}">
                    <a16:creationId xmlns:a16="http://schemas.microsoft.com/office/drawing/2014/main" id="{744B3004-D3A0-4C95-8618-02CD578CCD2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>
                <a:extLst>
                  <a:ext uri="{FF2B5EF4-FFF2-40B4-BE49-F238E27FC236}">
                    <a16:creationId xmlns:a16="http://schemas.microsoft.com/office/drawing/2014/main" id="{48511694-389A-4FA7-950D-D0B63A422C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33">
                <a:extLst>
                  <a:ext uri="{FF2B5EF4-FFF2-40B4-BE49-F238E27FC236}">
                    <a16:creationId xmlns:a16="http://schemas.microsoft.com/office/drawing/2014/main" id="{03CF007D-1A35-4653-994F-C5DC685C43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234">
                <a:extLst>
                  <a:ext uri="{FF2B5EF4-FFF2-40B4-BE49-F238E27FC236}">
                    <a16:creationId xmlns:a16="http://schemas.microsoft.com/office/drawing/2014/main" id="{E268873C-3BA1-4848-8A1E-55D4416950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Straight Connector 235">
                <a:extLst>
                  <a:ext uri="{FF2B5EF4-FFF2-40B4-BE49-F238E27FC236}">
                    <a16:creationId xmlns:a16="http://schemas.microsoft.com/office/drawing/2014/main" id="{6F28B5E8-5EF7-40C6-8012-75E3ADCB41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Straight Connector 236">
                <a:extLst>
                  <a:ext uri="{FF2B5EF4-FFF2-40B4-BE49-F238E27FC236}">
                    <a16:creationId xmlns:a16="http://schemas.microsoft.com/office/drawing/2014/main" id="{C4DD4F11-6920-4398-88A7-0C571FA3F9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Straight Connector 237">
                <a:extLst>
                  <a:ext uri="{FF2B5EF4-FFF2-40B4-BE49-F238E27FC236}">
                    <a16:creationId xmlns:a16="http://schemas.microsoft.com/office/drawing/2014/main" id="{B87C9D72-9386-43D4-9C27-2B0A676624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Connector 238">
                <a:extLst>
                  <a:ext uri="{FF2B5EF4-FFF2-40B4-BE49-F238E27FC236}">
                    <a16:creationId xmlns:a16="http://schemas.microsoft.com/office/drawing/2014/main" id="{6903FC60-7B4A-4E8D-B64E-A6570168D8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Straight Connector 239">
                <a:extLst>
                  <a:ext uri="{FF2B5EF4-FFF2-40B4-BE49-F238E27FC236}">
                    <a16:creationId xmlns:a16="http://schemas.microsoft.com/office/drawing/2014/main" id="{1565646A-F4D1-434F-ACCE-BC14E5D049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>
                <a:extLst>
                  <a:ext uri="{FF2B5EF4-FFF2-40B4-BE49-F238E27FC236}">
                    <a16:creationId xmlns:a16="http://schemas.microsoft.com/office/drawing/2014/main" id="{EB5384FB-B917-47C4-9BEF-B81DFEE8C2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>
                <a:extLst>
                  <a:ext uri="{FF2B5EF4-FFF2-40B4-BE49-F238E27FC236}">
                    <a16:creationId xmlns:a16="http://schemas.microsoft.com/office/drawing/2014/main" id="{03934C7C-17F3-44A9-96A6-AC1E3AFE01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>
                <a:extLst>
                  <a:ext uri="{FF2B5EF4-FFF2-40B4-BE49-F238E27FC236}">
                    <a16:creationId xmlns:a16="http://schemas.microsoft.com/office/drawing/2014/main" id="{88AF32D4-0DB1-4F6F-8B2B-27519AB902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Connector 243">
                <a:extLst>
                  <a:ext uri="{FF2B5EF4-FFF2-40B4-BE49-F238E27FC236}">
                    <a16:creationId xmlns:a16="http://schemas.microsoft.com/office/drawing/2014/main" id="{E8FB5CFF-2F83-4320-9CD0-CCD78775EC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Straight Connector 244">
                <a:extLst>
                  <a:ext uri="{FF2B5EF4-FFF2-40B4-BE49-F238E27FC236}">
                    <a16:creationId xmlns:a16="http://schemas.microsoft.com/office/drawing/2014/main" id="{C85CC5D7-8944-4B99-92D2-D827AB9C4F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Straight Connector 245">
                <a:extLst>
                  <a:ext uri="{FF2B5EF4-FFF2-40B4-BE49-F238E27FC236}">
                    <a16:creationId xmlns:a16="http://schemas.microsoft.com/office/drawing/2014/main" id="{F55CCF6E-2B52-4B36-872D-542D0CDD70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Straight Connector 246">
                <a:extLst>
                  <a:ext uri="{FF2B5EF4-FFF2-40B4-BE49-F238E27FC236}">
                    <a16:creationId xmlns:a16="http://schemas.microsoft.com/office/drawing/2014/main" id="{12D2E4E5-D86C-41AF-B664-F7E0773984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Straight Connector 247">
                <a:extLst>
                  <a:ext uri="{FF2B5EF4-FFF2-40B4-BE49-F238E27FC236}">
                    <a16:creationId xmlns:a16="http://schemas.microsoft.com/office/drawing/2014/main" id="{1B38EA97-5B13-4977-B58D-0B28E2D8BA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Straight Connector 248">
                <a:extLst>
                  <a:ext uri="{FF2B5EF4-FFF2-40B4-BE49-F238E27FC236}">
                    <a16:creationId xmlns:a16="http://schemas.microsoft.com/office/drawing/2014/main" id="{0CC35DD3-5BF6-4C99-93A1-C0F5ACAB7A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Straight Connector 249">
                <a:extLst>
                  <a:ext uri="{FF2B5EF4-FFF2-40B4-BE49-F238E27FC236}">
                    <a16:creationId xmlns:a16="http://schemas.microsoft.com/office/drawing/2014/main" id="{A69C8543-88BB-4CDA-8EF5-2850685210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Straight Connector 250">
                <a:extLst>
                  <a:ext uri="{FF2B5EF4-FFF2-40B4-BE49-F238E27FC236}">
                    <a16:creationId xmlns:a16="http://schemas.microsoft.com/office/drawing/2014/main" id="{A091AE30-82E9-4674-9E65-5042AB251C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Straight Connector 251">
                <a:extLst>
                  <a:ext uri="{FF2B5EF4-FFF2-40B4-BE49-F238E27FC236}">
                    <a16:creationId xmlns:a16="http://schemas.microsoft.com/office/drawing/2014/main" id="{9A3D2800-7BCF-4C76-9CCD-6962D5E5E7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Straight Connector 252">
                <a:extLst>
                  <a:ext uri="{FF2B5EF4-FFF2-40B4-BE49-F238E27FC236}">
                    <a16:creationId xmlns:a16="http://schemas.microsoft.com/office/drawing/2014/main" id="{2AD91264-05B7-4454-AE8C-BAC45B3317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Straight Connector 253">
                <a:extLst>
                  <a:ext uri="{FF2B5EF4-FFF2-40B4-BE49-F238E27FC236}">
                    <a16:creationId xmlns:a16="http://schemas.microsoft.com/office/drawing/2014/main" id="{2047D64C-CE38-4EDA-8EA5-8A805D525A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Straight Connector 254">
                <a:extLst>
                  <a:ext uri="{FF2B5EF4-FFF2-40B4-BE49-F238E27FC236}">
                    <a16:creationId xmlns:a16="http://schemas.microsoft.com/office/drawing/2014/main" id="{A3C33408-5D0E-4DE4-8945-9001979D3E8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Straight Connector 255">
                <a:extLst>
                  <a:ext uri="{FF2B5EF4-FFF2-40B4-BE49-F238E27FC236}">
                    <a16:creationId xmlns:a16="http://schemas.microsoft.com/office/drawing/2014/main" id="{E1AE14B5-3844-4A66-A8BC-CD8538C5624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>
                <a:extLst>
                  <a:ext uri="{FF2B5EF4-FFF2-40B4-BE49-F238E27FC236}">
                    <a16:creationId xmlns:a16="http://schemas.microsoft.com/office/drawing/2014/main" id="{5F78B15A-17F2-474B-A6B5-34B225EBA0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>
                <a:extLst>
                  <a:ext uri="{FF2B5EF4-FFF2-40B4-BE49-F238E27FC236}">
                    <a16:creationId xmlns:a16="http://schemas.microsoft.com/office/drawing/2014/main" id="{114C9FE9-2E7D-466C-978D-713D0A6624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>
                <a:extLst>
                  <a:ext uri="{FF2B5EF4-FFF2-40B4-BE49-F238E27FC236}">
                    <a16:creationId xmlns:a16="http://schemas.microsoft.com/office/drawing/2014/main" id="{882ACEF4-C446-4969-92B5-8649558C27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Straight Connector 259">
                <a:extLst>
                  <a:ext uri="{FF2B5EF4-FFF2-40B4-BE49-F238E27FC236}">
                    <a16:creationId xmlns:a16="http://schemas.microsoft.com/office/drawing/2014/main" id="{DDA39D67-86FF-418E-9876-AB14AFD793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1" name="Straight Connector 260">
                <a:extLst>
                  <a:ext uri="{FF2B5EF4-FFF2-40B4-BE49-F238E27FC236}">
                    <a16:creationId xmlns:a16="http://schemas.microsoft.com/office/drawing/2014/main" id="{2D3BF31F-EEDE-4027-BAE2-CD14B138C54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2" name="Straight Connector 261">
                <a:extLst>
                  <a:ext uri="{FF2B5EF4-FFF2-40B4-BE49-F238E27FC236}">
                    <a16:creationId xmlns:a16="http://schemas.microsoft.com/office/drawing/2014/main" id="{F37BBBCA-15AD-4E11-813C-E58EE564FD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C49C1783-3F0F-4D4E-8767-9705B81BF5C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t="1202" r="6" b="14803"/>
          <a:stretch/>
        </p:blipFill>
        <p:spPr>
          <a:xfrm>
            <a:off x="5959325" y="2806240"/>
            <a:ext cx="2902538" cy="2902537"/>
          </a:xfrm>
          <a:custGeom>
            <a:avLst/>
            <a:gdLst/>
            <a:ahLst/>
            <a:cxnLst/>
            <a:rect l="l" t="t" r="r" b="b"/>
            <a:pathLst>
              <a:path w="2851962" h="2851962">
                <a:moveTo>
                  <a:pt x="1425981" y="0"/>
                </a:moveTo>
                <a:cubicBezTo>
                  <a:pt x="2213529" y="0"/>
                  <a:pt x="2851962" y="638433"/>
                  <a:pt x="2851962" y="1425981"/>
                </a:cubicBezTo>
                <a:cubicBezTo>
                  <a:pt x="2851962" y="2213529"/>
                  <a:pt x="2213529" y="2851962"/>
                  <a:pt x="1425981" y="2851962"/>
                </a:cubicBezTo>
                <a:cubicBezTo>
                  <a:pt x="638433" y="2851962"/>
                  <a:pt x="0" y="2213529"/>
                  <a:pt x="0" y="1425981"/>
                </a:cubicBezTo>
                <a:cubicBezTo>
                  <a:pt x="0" y="638433"/>
                  <a:pt x="638433" y="0"/>
                  <a:pt x="1425981" y="0"/>
                </a:cubicBezTo>
                <a:close/>
              </a:path>
            </a:pathLst>
          </a:cu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B081671B-7897-4EA5-ABAB-C444DD5865C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rcRect t="16618" r="1" b="1"/>
          <a:stretch/>
        </p:blipFill>
        <p:spPr>
          <a:xfrm>
            <a:off x="8055588" y="-3863"/>
            <a:ext cx="4132754" cy="3445946"/>
          </a:xfrm>
          <a:custGeom>
            <a:avLst/>
            <a:gdLst/>
            <a:ahLst/>
            <a:cxnLst/>
            <a:rect l="l" t="t" r="r" b="b"/>
            <a:pathLst>
              <a:path w="4638368" h="3867534">
                <a:moveTo>
                  <a:pt x="303228" y="0"/>
                </a:moveTo>
                <a:lnTo>
                  <a:pt x="4638368" y="0"/>
                </a:lnTo>
                <a:lnTo>
                  <a:pt x="4638368" y="2952747"/>
                </a:lnTo>
                <a:lnTo>
                  <a:pt x="4585825" y="3013864"/>
                </a:lnTo>
                <a:cubicBezTo>
                  <a:pt x="4103088" y="3538671"/>
                  <a:pt x="3410622" y="3867534"/>
                  <a:pt x="2641346" y="3867534"/>
                </a:cubicBezTo>
                <a:cubicBezTo>
                  <a:pt x="1182571" y="3867534"/>
                  <a:pt x="0" y="2684963"/>
                  <a:pt x="0" y="1226188"/>
                </a:cubicBezTo>
                <a:cubicBezTo>
                  <a:pt x="0" y="815907"/>
                  <a:pt x="93544" y="427475"/>
                  <a:pt x="260466" y="81056"/>
                </a:cubicBezTo>
                <a:close/>
              </a:path>
            </a:pathLst>
          </a:custGeom>
        </p:spPr>
      </p:pic>
      <p:pic>
        <p:nvPicPr>
          <p:cNvPr id="8" name="Image 7" descr="Une image contenant texte, plancher, intérieur&#10;&#10;Description générée automatiquement">
            <a:extLst>
              <a:ext uri="{FF2B5EF4-FFF2-40B4-BE49-F238E27FC236}">
                <a16:creationId xmlns:a16="http://schemas.microsoft.com/office/drawing/2014/main" id="{19E0B198-86BB-4C29-AC1D-C3E6AC4908BE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rcRect l="3725" r="5113" b="4"/>
          <a:stretch/>
        </p:blipFill>
        <p:spPr>
          <a:xfrm>
            <a:off x="8888133" y="4144246"/>
            <a:ext cx="3302966" cy="2717299"/>
          </a:xfrm>
          <a:custGeom>
            <a:avLst/>
            <a:gdLst/>
            <a:ahLst/>
            <a:cxnLst/>
            <a:rect l="l" t="t" r="r" b="b"/>
            <a:pathLst>
              <a:path w="3039855" h="2500842">
                <a:moveTo>
                  <a:pt x="1663658" y="0"/>
                </a:moveTo>
                <a:cubicBezTo>
                  <a:pt x="2180490" y="0"/>
                  <a:pt x="2642278" y="235674"/>
                  <a:pt x="2947417" y="605417"/>
                </a:cubicBezTo>
                <a:lnTo>
                  <a:pt x="3039855" y="729032"/>
                </a:lnTo>
                <a:lnTo>
                  <a:pt x="3039855" y="2500842"/>
                </a:lnTo>
                <a:lnTo>
                  <a:pt x="226952" y="2500842"/>
                </a:lnTo>
                <a:lnTo>
                  <a:pt x="155401" y="2366679"/>
                </a:lnTo>
                <a:cubicBezTo>
                  <a:pt x="55691" y="2153127"/>
                  <a:pt x="0" y="1914896"/>
                  <a:pt x="0" y="1663658"/>
                </a:cubicBezTo>
                <a:cubicBezTo>
                  <a:pt x="0" y="744845"/>
                  <a:pt x="744845" y="0"/>
                  <a:pt x="1663658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399190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53ED3FC-3BE8-4F1F-BEF1-74B1C7217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B61EBD2D-C5B0-4B98-B46C-3D254314B9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464" y="846937"/>
            <a:ext cx="6897878" cy="5173408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9372229-5EEE-423A-9D4A-879621717C43}"/>
              </a:ext>
            </a:extLst>
          </p:cNvPr>
          <p:cNvSpPr txBox="1"/>
          <p:nvPr/>
        </p:nvSpPr>
        <p:spPr>
          <a:xfrm>
            <a:off x="7865806" y="2251587"/>
            <a:ext cx="3706762" cy="397223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b="1" u="sng"/>
              <a:t>La 5G en France</a:t>
            </a:r>
            <a:r>
              <a:rPr lang="en-US"/>
              <a:t> </a:t>
            </a:r>
          </a:p>
          <a:p>
            <a:pPr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endParaRPr lang="en-US"/>
          </a:p>
          <a:p>
            <a:pPr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/>
              <a:t>Le lancement commercial de la 5G en France a eu lieu en décembre 2020 dans une vingtaine d'agglomérations régionales. Localisez sur notre carte 5G les villes couvertes par les réseaux 5G des opérateurs Orange, SFR, Bouygues Telecom et Free Mobile.</a:t>
            </a:r>
          </a:p>
        </p:txBody>
      </p:sp>
    </p:spTree>
    <p:extLst>
      <p:ext uri="{BB962C8B-B14F-4D97-AF65-F5344CB8AC3E}">
        <p14:creationId xmlns:p14="http://schemas.microsoft.com/office/powerpoint/2010/main" val="3723648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779C8-88F0-4805-97A1-80CC702DA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0" y="609600"/>
            <a:ext cx="5147730" cy="1641987"/>
          </a:xfrm>
        </p:spPr>
        <p:txBody>
          <a:bodyPr>
            <a:normAutofit/>
          </a:bodyPr>
          <a:lstStyle/>
          <a:p>
            <a:r>
              <a:rPr lang="en-US" dirty="0">
                <a:cs typeface="Calibri Light"/>
              </a:rPr>
              <a:t>Comment </a:t>
            </a:r>
            <a:r>
              <a:rPr lang="en-US" dirty="0" err="1">
                <a:cs typeface="Calibri Light"/>
              </a:rPr>
              <a:t>fonctionne</a:t>
            </a:r>
            <a:r>
              <a:rPr lang="en-US" dirty="0">
                <a:cs typeface="Calibri Light"/>
              </a:rPr>
              <a:t> la 5g</a:t>
            </a:r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3B6FB709-A82F-4D5C-A34D-9502A517771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914" r="11419"/>
          <a:stretch/>
        </p:blipFill>
        <p:spPr>
          <a:xfrm>
            <a:off x="20" y="975"/>
            <a:ext cx="6095980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03E2B-60B0-4159-B8A0-4B7A9CE884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0" y="2251587"/>
            <a:ext cx="5147730" cy="3637935"/>
          </a:xfrm>
        </p:spPr>
        <p:txBody>
          <a:bodyPr>
            <a:normAutofit/>
          </a:bodyPr>
          <a:lstStyle/>
          <a:p>
            <a:pPr marL="0" indent="0">
              <a:buClr>
                <a:prstClr val="white"/>
              </a:buClr>
              <a:buNone/>
            </a:pPr>
            <a:r>
              <a:rPr lang="en-US" dirty="0">
                <a:ea typeface="+mn-lt"/>
                <a:cs typeface="+mn-lt"/>
              </a:rPr>
              <a:t>La 5G repose sur les </a:t>
            </a:r>
            <a:r>
              <a:rPr lang="en-US" dirty="0" err="1">
                <a:ea typeface="+mn-lt"/>
                <a:cs typeface="+mn-lt"/>
              </a:rPr>
              <a:t>bandes</a:t>
            </a:r>
            <a:r>
              <a:rPr lang="en-US" dirty="0">
                <a:ea typeface="+mn-lt"/>
                <a:cs typeface="+mn-lt"/>
              </a:rPr>
              <a:t> déjà </a:t>
            </a:r>
            <a:r>
              <a:rPr lang="en-US" dirty="0" err="1">
                <a:ea typeface="+mn-lt"/>
                <a:cs typeface="+mn-lt"/>
              </a:rPr>
              <a:t>exploitées</a:t>
            </a:r>
            <a:r>
              <a:rPr lang="en-US" dirty="0">
                <a:ea typeface="+mn-lt"/>
                <a:cs typeface="+mn-lt"/>
              </a:rPr>
              <a:t> pour la 4G </a:t>
            </a:r>
            <a:r>
              <a:rPr lang="en-US" dirty="0" err="1">
                <a:ea typeface="+mn-lt"/>
                <a:cs typeface="+mn-lt"/>
              </a:rPr>
              <a:t>ainsi</a:t>
            </a:r>
            <a:r>
              <a:rPr lang="en-US" dirty="0">
                <a:ea typeface="+mn-lt"/>
                <a:cs typeface="+mn-lt"/>
              </a:rPr>
              <a:t> que sur de </a:t>
            </a:r>
            <a:r>
              <a:rPr lang="en-US" dirty="0" err="1">
                <a:ea typeface="+mn-lt"/>
                <a:cs typeface="+mn-lt"/>
              </a:rPr>
              <a:t>nouvelles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bandes</a:t>
            </a:r>
            <a:r>
              <a:rPr lang="en-US" dirty="0">
                <a:ea typeface="+mn-lt"/>
                <a:cs typeface="+mn-lt"/>
              </a:rPr>
              <a:t>. On distingue deux </a:t>
            </a:r>
            <a:r>
              <a:rPr lang="en-US" dirty="0" err="1">
                <a:ea typeface="+mn-lt"/>
                <a:cs typeface="+mn-lt"/>
              </a:rPr>
              <a:t>familles</a:t>
            </a:r>
            <a:r>
              <a:rPr lang="en-US" dirty="0">
                <a:ea typeface="+mn-lt"/>
                <a:cs typeface="+mn-lt"/>
              </a:rPr>
              <a:t> : les </a:t>
            </a:r>
            <a:r>
              <a:rPr lang="en-US" dirty="0" err="1">
                <a:ea typeface="+mn-lt"/>
                <a:cs typeface="+mn-lt"/>
              </a:rPr>
              <a:t>bandes</a:t>
            </a:r>
            <a:r>
              <a:rPr lang="en-US" dirty="0">
                <a:ea typeface="+mn-lt"/>
                <a:cs typeface="+mn-lt"/>
              </a:rPr>
              <a:t> sub-6 (</a:t>
            </a:r>
            <a:r>
              <a:rPr lang="en-US" dirty="0" err="1">
                <a:ea typeface="+mn-lt"/>
                <a:cs typeface="+mn-lt"/>
              </a:rPr>
              <a:t>fréquence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inférieure</a:t>
            </a:r>
            <a:r>
              <a:rPr lang="en-US" dirty="0">
                <a:ea typeface="+mn-lt"/>
                <a:cs typeface="+mn-lt"/>
              </a:rPr>
              <a:t> à 6 GHz) et les </a:t>
            </a:r>
            <a:r>
              <a:rPr lang="en-US" dirty="0" err="1">
                <a:ea typeface="+mn-lt"/>
                <a:cs typeface="+mn-lt"/>
              </a:rPr>
              <a:t>bandes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mmWave</a:t>
            </a:r>
            <a:r>
              <a:rPr lang="en-US" dirty="0">
                <a:ea typeface="+mn-lt"/>
                <a:cs typeface="+mn-lt"/>
              </a:rPr>
              <a:t> (</a:t>
            </a:r>
            <a:r>
              <a:rPr lang="en-US" dirty="0" err="1">
                <a:ea typeface="+mn-lt"/>
                <a:cs typeface="+mn-lt"/>
              </a:rPr>
              <a:t>ondes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millimétriques</a:t>
            </a:r>
            <a:r>
              <a:rPr lang="en-US" dirty="0">
                <a:ea typeface="+mn-lt"/>
                <a:cs typeface="+mn-lt"/>
              </a:rPr>
              <a:t> avec </a:t>
            </a:r>
            <a:r>
              <a:rPr lang="en-US" dirty="0" err="1">
                <a:ea typeface="+mn-lt"/>
                <a:cs typeface="+mn-lt"/>
              </a:rPr>
              <a:t>une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fréquence</a:t>
            </a:r>
            <a:r>
              <a:rPr lang="en-US" dirty="0">
                <a:ea typeface="+mn-lt"/>
                <a:cs typeface="+mn-lt"/>
              </a:rPr>
              <a:t> supérieure à 24 GHz). </a:t>
            </a:r>
            <a:r>
              <a:rPr lang="en-US" dirty="0" err="1">
                <a:ea typeface="+mn-lt"/>
                <a:cs typeface="+mn-lt"/>
              </a:rPr>
              <a:t>Ces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dernières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offrent</a:t>
            </a:r>
            <a:r>
              <a:rPr lang="en-US" dirty="0">
                <a:ea typeface="+mn-lt"/>
                <a:cs typeface="+mn-lt"/>
              </a:rPr>
              <a:t> un </a:t>
            </a:r>
            <a:r>
              <a:rPr lang="en-US" dirty="0" err="1">
                <a:ea typeface="+mn-lt"/>
                <a:cs typeface="+mn-lt"/>
              </a:rPr>
              <a:t>meilleur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débit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mais</a:t>
            </a:r>
            <a:r>
              <a:rPr lang="en-US" dirty="0">
                <a:ea typeface="+mn-lt"/>
                <a:cs typeface="+mn-lt"/>
              </a:rPr>
              <a:t> la </a:t>
            </a:r>
            <a:r>
              <a:rPr lang="en-US" dirty="0" err="1">
                <a:ea typeface="+mn-lt"/>
                <a:cs typeface="+mn-lt"/>
              </a:rPr>
              <a:t>portée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est</a:t>
            </a:r>
            <a:r>
              <a:rPr lang="en-US" dirty="0">
                <a:ea typeface="+mn-lt"/>
                <a:cs typeface="+mn-lt"/>
              </a:rPr>
              <a:t> plus </a:t>
            </a:r>
            <a:r>
              <a:rPr lang="en-US" dirty="0" err="1">
                <a:ea typeface="+mn-lt"/>
                <a:cs typeface="+mn-lt"/>
              </a:rPr>
              <a:t>faible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>
              <a:buClr>
                <a:srgbClr val="FFFFFF"/>
              </a:buClr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754729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0CA70-40FB-4FE7-94CA-0EF78FFC2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5806" y="643463"/>
            <a:ext cx="3706762" cy="1608124"/>
          </a:xfrm>
        </p:spPr>
        <p:txBody>
          <a:bodyPr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la 5G que </a:t>
            </a:r>
            <a:r>
              <a:rPr lang="en-US" dirty="0" err="1">
                <a:ea typeface="+mj-lt"/>
                <a:cs typeface="+mj-lt"/>
              </a:rPr>
              <a:t>va</a:t>
            </a:r>
            <a:r>
              <a:rPr lang="en-US" dirty="0">
                <a:ea typeface="+mj-lt"/>
                <a:cs typeface="+mj-lt"/>
              </a:rPr>
              <a:t>-t-</a:t>
            </a:r>
            <a:r>
              <a:rPr lang="en-US" dirty="0" err="1">
                <a:ea typeface="+mj-lt"/>
                <a:cs typeface="+mj-lt"/>
              </a:rPr>
              <a:t>elle</a:t>
            </a:r>
            <a:r>
              <a:rPr lang="en-US" dirty="0">
                <a:ea typeface="+mj-lt"/>
                <a:cs typeface="+mj-lt"/>
              </a:rPr>
              <a:t> </a:t>
            </a:r>
            <a:r>
              <a:rPr lang="en-US" dirty="0" err="1">
                <a:ea typeface="+mj-lt"/>
                <a:cs typeface="+mj-lt"/>
              </a:rPr>
              <a:t>apporter</a:t>
            </a:r>
            <a:r>
              <a:rPr lang="en-US" dirty="0">
                <a:ea typeface="+mj-lt"/>
                <a:cs typeface="+mj-lt"/>
              </a:rPr>
              <a:t> ?</a:t>
            </a:r>
            <a:endParaRPr lang="en-US" dirty="0">
              <a:cs typeface="Calibri Light" panose="020F0302020204030204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69EC0504-4466-478C-AB4F-80F260C2BD7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349" r="10051"/>
          <a:stretch/>
        </p:blipFill>
        <p:spPr>
          <a:xfrm>
            <a:off x="20" y="975"/>
            <a:ext cx="7552924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BBB1D2-C7BC-4E99-8C8B-1B85249E08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5806" y="2251587"/>
            <a:ext cx="3762518" cy="3972232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Clr>
                <a:srgbClr val="FFFFFF"/>
              </a:buClr>
              <a:buNone/>
            </a:pPr>
            <a:r>
              <a:rPr lang="en-US" sz="1400">
                <a:ea typeface="+mn-lt"/>
                <a:cs typeface="+mn-lt"/>
              </a:rPr>
              <a:t>La 5G </a:t>
            </a:r>
            <a:r>
              <a:rPr lang="en-US" sz="1400" err="1">
                <a:ea typeface="+mn-lt"/>
                <a:cs typeface="+mn-lt"/>
              </a:rPr>
              <a:t>est</a:t>
            </a:r>
            <a:r>
              <a:rPr lang="en-US" sz="1400">
                <a:ea typeface="+mn-lt"/>
                <a:cs typeface="+mn-lt"/>
              </a:rPr>
              <a:t> la </a:t>
            </a:r>
            <a:r>
              <a:rPr lang="en-US" sz="1400" err="1">
                <a:ea typeface="+mn-lt"/>
                <a:cs typeface="+mn-lt"/>
              </a:rPr>
              <a:t>cinquième</a:t>
            </a:r>
            <a:r>
              <a:rPr lang="en-US" sz="140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génération</a:t>
            </a:r>
            <a:r>
              <a:rPr lang="en-US" sz="1400">
                <a:ea typeface="+mn-lt"/>
                <a:cs typeface="+mn-lt"/>
              </a:rPr>
              <a:t> de communications mobiles. Elle </a:t>
            </a:r>
            <a:r>
              <a:rPr lang="en-US" sz="1400" err="1">
                <a:ea typeface="+mn-lt"/>
                <a:cs typeface="+mn-lt"/>
              </a:rPr>
              <a:t>vient</a:t>
            </a:r>
            <a:r>
              <a:rPr lang="en-US" sz="140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logiquement</a:t>
            </a:r>
            <a:r>
              <a:rPr lang="en-US" sz="140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succéder</a:t>
            </a:r>
            <a:r>
              <a:rPr lang="en-US" sz="1400">
                <a:ea typeface="+mn-lt"/>
                <a:cs typeface="+mn-lt"/>
              </a:rPr>
              <a:t> à la 4G. Au menu, un </a:t>
            </a:r>
            <a:r>
              <a:rPr lang="en-US" sz="1400" err="1">
                <a:ea typeface="+mn-lt"/>
                <a:cs typeface="+mn-lt"/>
              </a:rPr>
              <a:t>débit</a:t>
            </a:r>
            <a:r>
              <a:rPr lang="en-US" sz="1400">
                <a:ea typeface="+mn-lt"/>
                <a:cs typeface="+mn-lt"/>
              </a:rPr>
              <a:t> plus </a:t>
            </a:r>
            <a:r>
              <a:rPr lang="en-US" sz="1400" err="1">
                <a:ea typeface="+mn-lt"/>
                <a:cs typeface="+mn-lt"/>
              </a:rPr>
              <a:t>rapide</a:t>
            </a:r>
            <a:r>
              <a:rPr lang="en-US" sz="1400">
                <a:ea typeface="+mn-lt"/>
                <a:cs typeface="+mn-lt"/>
              </a:rPr>
              <a:t>, </a:t>
            </a:r>
            <a:r>
              <a:rPr lang="en-US" sz="1400" err="1">
                <a:ea typeface="+mn-lt"/>
                <a:cs typeface="+mn-lt"/>
              </a:rPr>
              <a:t>une</a:t>
            </a:r>
            <a:r>
              <a:rPr lang="en-US" sz="140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latence</a:t>
            </a:r>
            <a:r>
              <a:rPr lang="en-US" sz="140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réduite</a:t>
            </a:r>
            <a:r>
              <a:rPr lang="en-US" sz="1400">
                <a:ea typeface="+mn-lt"/>
                <a:cs typeface="+mn-lt"/>
              </a:rPr>
              <a:t> et </a:t>
            </a:r>
            <a:r>
              <a:rPr lang="en-US" sz="1400" err="1">
                <a:ea typeface="+mn-lt"/>
                <a:cs typeface="+mn-lt"/>
              </a:rPr>
              <a:t>une</a:t>
            </a:r>
            <a:r>
              <a:rPr lang="en-US" sz="140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meilleure</a:t>
            </a:r>
            <a:r>
              <a:rPr lang="en-US" sz="1400">
                <a:ea typeface="+mn-lt"/>
                <a:cs typeface="+mn-lt"/>
              </a:rPr>
              <a:t> circulation des </a:t>
            </a:r>
            <a:r>
              <a:rPr lang="en-US" sz="1400" err="1">
                <a:ea typeface="+mn-lt"/>
                <a:cs typeface="+mn-lt"/>
              </a:rPr>
              <a:t>données</a:t>
            </a:r>
            <a:r>
              <a:rPr lang="en-US" sz="1400">
                <a:ea typeface="+mn-lt"/>
                <a:cs typeface="+mn-lt"/>
              </a:rPr>
              <a:t>. </a:t>
            </a:r>
            <a:r>
              <a:rPr lang="en-US" sz="1400" err="1">
                <a:ea typeface="+mn-lt"/>
                <a:cs typeface="+mn-lt"/>
              </a:rPr>
              <a:t>Autrement</a:t>
            </a:r>
            <a:r>
              <a:rPr lang="en-US" sz="140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dit</a:t>
            </a:r>
            <a:r>
              <a:rPr lang="en-US" sz="140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elle</a:t>
            </a:r>
            <a:r>
              <a:rPr lang="en-US" sz="140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améliore</a:t>
            </a:r>
            <a:r>
              <a:rPr lang="en-US" sz="140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l'existant</a:t>
            </a:r>
            <a:r>
              <a:rPr lang="en-US" sz="140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mais</a:t>
            </a:r>
            <a:r>
              <a:rPr lang="en-US" sz="1400">
                <a:ea typeface="+mn-lt"/>
                <a:cs typeface="+mn-lt"/>
              </a:rPr>
              <a:t> pas </a:t>
            </a:r>
            <a:r>
              <a:rPr lang="en-US" sz="1400" err="1">
                <a:ea typeface="+mn-lt"/>
                <a:cs typeface="+mn-lt"/>
              </a:rPr>
              <a:t>seulement</a:t>
            </a:r>
            <a:r>
              <a:rPr lang="en-US" sz="1400">
                <a:ea typeface="+mn-lt"/>
                <a:cs typeface="+mn-lt"/>
              </a:rPr>
              <a:t>. La 5G </a:t>
            </a:r>
            <a:r>
              <a:rPr lang="en-US" sz="1400" err="1">
                <a:ea typeface="+mn-lt"/>
                <a:cs typeface="+mn-lt"/>
              </a:rPr>
              <a:t>participera</a:t>
            </a:r>
            <a:r>
              <a:rPr lang="en-US" sz="140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en</a:t>
            </a:r>
            <a:r>
              <a:rPr lang="en-US" sz="140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effet</a:t>
            </a:r>
            <a:r>
              <a:rPr lang="en-US" sz="1400">
                <a:ea typeface="+mn-lt"/>
                <a:cs typeface="+mn-lt"/>
              </a:rPr>
              <a:t> au </a:t>
            </a:r>
            <a:r>
              <a:rPr lang="en-US" sz="1400" err="1">
                <a:ea typeface="+mn-lt"/>
                <a:cs typeface="+mn-lt"/>
              </a:rPr>
              <a:t>déploiement</a:t>
            </a:r>
            <a:r>
              <a:rPr lang="en-US" sz="1400">
                <a:ea typeface="+mn-lt"/>
                <a:cs typeface="+mn-lt"/>
              </a:rPr>
              <a:t> de </a:t>
            </a:r>
            <a:r>
              <a:rPr lang="en-US" sz="1400" err="1">
                <a:ea typeface="+mn-lt"/>
                <a:cs typeface="+mn-lt"/>
              </a:rPr>
              <a:t>l'internet</a:t>
            </a:r>
            <a:r>
              <a:rPr lang="en-US" sz="1400">
                <a:ea typeface="+mn-lt"/>
                <a:cs typeface="+mn-lt"/>
              </a:rPr>
              <a:t> des </a:t>
            </a:r>
            <a:r>
              <a:rPr lang="en-US" sz="1400" err="1">
                <a:ea typeface="+mn-lt"/>
                <a:cs typeface="+mn-lt"/>
              </a:rPr>
              <a:t>objets</a:t>
            </a:r>
            <a:r>
              <a:rPr lang="en-US" sz="140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mais</a:t>
            </a:r>
            <a:r>
              <a:rPr lang="en-US" sz="140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aussi</a:t>
            </a:r>
            <a:r>
              <a:rPr lang="en-US" sz="1400">
                <a:ea typeface="+mn-lt"/>
                <a:cs typeface="+mn-lt"/>
              </a:rPr>
              <a:t> au </a:t>
            </a:r>
            <a:r>
              <a:rPr lang="en-US" sz="1400" err="1">
                <a:ea typeface="+mn-lt"/>
                <a:cs typeface="+mn-lt"/>
              </a:rPr>
              <a:t>développement</a:t>
            </a:r>
            <a:r>
              <a:rPr lang="en-US" sz="1400">
                <a:ea typeface="+mn-lt"/>
                <a:cs typeface="+mn-lt"/>
              </a:rPr>
              <a:t> de nouveaux services dans </a:t>
            </a:r>
            <a:r>
              <a:rPr lang="en-US" sz="1400" err="1">
                <a:ea typeface="+mn-lt"/>
                <a:cs typeface="+mn-lt"/>
              </a:rPr>
              <a:t>certains</a:t>
            </a:r>
            <a:r>
              <a:rPr lang="en-US" sz="140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domaines</a:t>
            </a:r>
            <a:r>
              <a:rPr lang="en-US" sz="140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comme</a:t>
            </a:r>
            <a:r>
              <a:rPr lang="en-US" sz="1400">
                <a:ea typeface="+mn-lt"/>
                <a:cs typeface="+mn-lt"/>
              </a:rPr>
              <a:t> la </a:t>
            </a:r>
            <a:r>
              <a:rPr lang="en-US" sz="1400" err="1">
                <a:ea typeface="+mn-lt"/>
                <a:cs typeface="+mn-lt"/>
              </a:rPr>
              <a:t>santé</a:t>
            </a:r>
            <a:r>
              <a:rPr lang="en-US" sz="140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ou</a:t>
            </a:r>
            <a:r>
              <a:rPr lang="en-US" sz="140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l'automobile</a:t>
            </a:r>
            <a:r>
              <a:rPr lang="en-US" sz="1400">
                <a:ea typeface="+mn-lt"/>
                <a:cs typeface="+mn-lt"/>
              </a:rPr>
              <a:t>.</a:t>
            </a:r>
            <a:endParaRPr lang="en-US" sz="1400">
              <a:cs typeface="Calibri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400">
                <a:ea typeface="+mn-lt"/>
                <a:cs typeface="+mn-lt"/>
              </a:rPr>
              <a:t>Le </a:t>
            </a:r>
            <a:r>
              <a:rPr lang="en-US" sz="1400" err="1">
                <a:ea typeface="+mn-lt"/>
                <a:cs typeface="+mn-lt"/>
              </a:rPr>
              <a:t>réseau</a:t>
            </a:r>
            <a:r>
              <a:rPr lang="en-US" sz="1400">
                <a:ea typeface="+mn-lt"/>
                <a:cs typeface="+mn-lt"/>
              </a:rPr>
              <a:t> 5G </a:t>
            </a:r>
            <a:r>
              <a:rPr lang="en-US" sz="1400" err="1">
                <a:ea typeface="+mn-lt"/>
                <a:cs typeface="+mn-lt"/>
              </a:rPr>
              <a:t>est</a:t>
            </a:r>
            <a:r>
              <a:rPr lang="en-US" sz="1400">
                <a:ea typeface="+mn-lt"/>
                <a:cs typeface="+mn-lt"/>
              </a:rPr>
              <a:t> </a:t>
            </a:r>
            <a:r>
              <a:rPr lang="en-US" sz="1400" err="1">
                <a:ea typeface="+mn-lt"/>
                <a:cs typeface="+mn-lt"/>
              </a:rPr>
              <a:t>conçu</a:t>
            </a:r>
            <a:r>
              <a:rPr lang="en-US" sz="1400">
                <a:ea typeface="+mn-lt"/>
                <a:cs typeface="+mn-lt"/>
              </a:rPr>
              <a:t> pour connecter un bien plus grand </a:t>
            </a:r>
            <a:r>
              <a:rPr lang="en-US" sz="1400" err="1">
                <a:ea typeface="+mn-lt"/>
                <a:cs typeface="+mn-lt"/>
              </a:rPr>
              <a:t>nombre</a:t>
            </a:r>
            <a:r>
              <a:rPr lang="en-US" sz="1400">
                <a:ea typeface="+mn-lt"/>
                <a:cs typeface="+mn-lt"/>
              </a:rPr>
              <a:t> </a:t>
            </a:r>
            <a:r>
              <a:rPr lang="en-US" sz="1400" err="1">
                <a:ea typeface="+mn-lt"/>
                <a:cs typeface="+mn-lt"/>
              </a:rPr>
              <a:t>d'appareils</a:t>
            </a:r>
            <a:r>
              <a:rPr lang="en-US" sz="1400">
                <a:ea typeface="+mn-lt"/>
                <a:cs typeface="+mn-lt"/>
              </a:rPr>
              <a:t> </a:t>
            </a:r>
            <a:r>
              <a:rPr lang="en-US" sz="1400" err="1">
                <a:ea typeface="+mn-lt"/>
                <a:cs typeface="+mn-lt"/>
              </a:rPr>
              <a:t>qu'un</a:t>
            </a:r>
            <a:r>
              <a:rPr lang="en-US" sz="1400">
                <a:ea typeface="+mn-lt"/>
                <a:cs typeface="+mn-lt"/>
              </a:rPr>
              <a:t> </a:t>
            </a:r>
            <a:r>
              <a:rPr lang="en-US" sz="1400" err="1">
                <a:ea typeface="+mn-lt"/>
                <a:cs typeface="+mn-lt"/>
              </a:rPr>
              <a:t>réseau</a:t>
            </a:r>
            <a:r>
              <a:rPr lang="en-US" sz="1400">
                <a:ea typeface="+mn-lt"/>
                <a:cs typeface="+mn-lt"/>
              </a:rPr>
              <a:t> </a:t>
            </a:r>
            <a:r>
              <a:rPr lang="en-US" sz="1400" err="1">
                <a:ea typeface="+mn-lt"/>
                <a:cs typeface="+mn-lt"/>
              </a:rPr>
              <a:t>cellulaire</a:t>
            </a:r>
            <a:r>
              <a:rPr lang="en-US" sz="1400">
                <a:ea typeface="+mn-lt"/>
                <a:cs typeface="+mn-lt"/>
              </a:rPr>
              <a:t> </a:t>
            </a:r>
            <a:r>
              <a:rPr lang="en-US" sz="1400" err="1">
                <a:ea typeface="+mn-lt"/>
                <a:cs typeface="+mn-lt"/>
              </a:rPr>
              <a:t>traditionnel</a:t>
            </a:r>
            <a:r>
              <a:rPr lang="en-US" sz="1400">
                <a:ea typeface="+mn-lt"/>
                <a:cs typeface="+mn-lt"/>
              </a:rPr>
              <a:t>. </a:t>
            </a:r>
            <a:r>
              <a:rPr lang="en-US" sz="1400" err="1">
                <a:ea typeface="+mn-lt"/>
                <a:cs typeface="+mn-lt"/>
              </a:rPr>
              <a:t>L'internet</a:t>
            </a:r>
            <a:r>
              <a:rPr lang="en-US" sz="1400">
                <a:ea typeface="+mn-lt"/>
                <a:cs typeface="+mn-lt"/>
              </a:rPr>
              <a:t> des </a:t>
            </a:r>
            <a:r>
              <a:rPr lang="en-US" sz="1400" err="1">
                <a:ea typeface="+mn-lt"/>
                <a:cs typeface="+mn-lt"/>
              </a:rPr>
              <a:t>objets</a:t>
            </a:r>
            <a:r>
              <a:rPr lang="en-US" sz="1400">
                <a:ea typeface="+mn-lt"/>
                <a:cs typeface="+mn-lt"/>
              </a:rPr>
              <a:t> </a:t>
            </a:r>
            <a:r>
              <a:rPr lang="en-US" sz="1400" err="1">
                <a:ea typeface="+mn-lt"/>
                <a:cs typeface="+mn-lt"/>
              </a:rPr>
              <a:t>ça</a:t>
            </a:r>
            <a:r>
              <a:rPr lang="en-US" sz="1400">
                <a:ea typeface="+mn-lt"/>
                <a:cs typeface="+mn-lt"/>
              </a:rPr>
              <a:t> </a:t>
            </a:r>
            <a:r>
              <a:rPr lang="en-US" sz="1400" err="1">
                <a:ea typeface="+mn-lt"/>
                <a:cs typeface="+mn-lt"/>
              </a:rPr>
              <a:t>vous</a:t>
            </a:r>
            <a:r>
              <a:rPr lang="en-US" sz="1400">
                <a:ea typeface="+mn-lt"/>
                <a:cs typeface="+mn-lt"/>
              </a:rPr>
              <a:t> </a:t>
            </a:r>
            <a:r>
              <a:rPr lang="en-US" sz="1400" err="1">
                <a:ea typeface="+mn-lt"/>
                <a:cs typeface="+mn-lt"/>
              </a:rPr>
              <a:t>dit</a:t>
            </a:r>
            <a:r>
              <a:rPr lang="en-US" sz="1400">
                <a:ea typeface="+mn-lt"/>
                <a:cs typeface="+mn-lt"/>
              </a:rPr>
              <a:t> </a:t>
            </a:r>
            <a:r>
              <a:rPr lang="en-US" sz="1400" err="1">
                <a:ea typeface="+mn-lt"/>
                <a:cs typeface="+mn-lt"/>
              </a:rPr>
              <a:t>quelque</a:t>
            </a:r>
            <a:r>
              <a:rPr lang="en-US" sz="1400">
                <a:ea typeface="+mn-lt"/>
                <a:cs typeface="+mn-lt"/>
              </a:rPr>
              <a:t> chose ? La 5G </a:t>
            </a:r>
            <a:r>
              <a:rPr lang="en-US" sz="1400" err="1">
                <a:ea typeface="+mn-lt"/>
                <a:cs typeface="+mn-lt"/>
              </a:rPr>
              <a:t>peut</a:t>
            </a:r>
            <a:r>
              <a:rPr lang="en-US" sz="1400">
                <a:ea typeface="+mn-lt"/>
                <a:cs typeface="+mn-lt"/>
              </a:rPr>
              <a:t> alimenter </a:t>
            </a:r>
            <a:r>
              <a:rPr lang="en-US" sz="1400" err="1">
                <a:ea typeface="+mn-lt"/>
                <a:cs typeface="+mn-lt"/>
              </a:rPr>
              <a:t>plusieurs</a:t>
            </a:r>
            <a:r>
              <a:rPr lang="en-US" sz="1400">
                <a:ea typeface="+mn-lt"/>
                <a:cs typeface="+mn-lt"/>
              </a:rPr>
              <a:t> </a:t>
            </a:r>
            <a:r>
              <a:rPr lang="en-US" sz="1400" err="1">
                <a:ea typeface="+mn-lt"/>
                <a:cs typeface="+mn-lt"/>
              </a:rPr>
              <a:t>appareils</a:t>
            </a:r>
            <a:r>
              <a:rPr lang="en-US" sz="1400">
                <a:ea typeface="+mn-lt"/>
                <a:cs typeface="+mn-lt"/>
              </a:rPr>
              <a:t> </a:t>
            </a:r>
            <a:r>
              <a:rPr lang="en-US" sz="1400" err="1">
                <a:ea typeface="+mn-lt"/>
                <a:cs typeface="+mn-lt"/>
              </a:rPr>
              <a:t>autour</a:t>
            </a:r>
            <a:r>
              <a:rPr lang="en-US" sz="1400">
                <a:ea typeface="+mn-lt"/>
                <a:cs typeface="+mn-lt"/>
              </a:rPr>
              <a:t> de </a:t>
            </a:r>
            <a:r>
              <a:rPr lang="en-US" sz="1400" err="1">
                <a:ea typeface="+mn-lt"/>
                <a:cs typeface="+mn-lt"/>
              </a:rPr>
              <a:t>vous</a:t>
            </a:r>
            <a:r>
              <a:rPr lang="en-US" sz="1400">
                <a:ea typeface="+mn-lt"/>
                <a:cs typeface="+mn-lt"/>
              </a:rPr>
              <a:t>, </a:t>
            </a:r>
            <a:r>
              <a:rPr lang="en-US" sz="1400" err="1">
                <a:ea typeface="+mn-lt"/>
                <a:cs typeface="+mn-lt"/>
              </a:rPr>
              <a:t>qu'il</a:t>
            </a:r>
            <a:r>
              <a:rPr lang="en-US" sz="1400">
                <a:ea typeface="+mn-lt"/>
                <a:cs typeface="+mn-lt"/>
              </a:rPr>
              <a:t> </a:t>
            </a:r>
            <a:r>
              <a:rPr lang="en-US" sz="1400" err="1">
                <a:ea typeface="+mn-lt"/>
                <a:cs typeface="+mn-lt"/>
              </a:rPr>
              <a:t>s'agisse</a:t>
            </a:r>
            <a:r>
              <a:rPr lang="en-US" sz="1400">
                <a:ea typeface="+mn-lt"/>
                <a:cs typeface="+mn-lt"/>
              </a:rPr>
              <a:t> d'un collier de </a:t>
            </a:r>
            <a:r>
              <a:rPr lang="en-US" sz="1400" err="1">
                <a:ea typeface="+mn-lt"/>
                <a:cs typeface="+mn-lt"/>
              </a:rPr>
              <a:t>chien</a:t>
            </a:r>
            <a:r>
              <a:rPr lang="en-US" sz="1400">
                <a:ea typeface="+mn-lt"/>
                <a:cs typeface="+mn-lt"/>
              </a:rPr>
              <a:t> </a:t>
            </a:r>
            <a:r>
              <a:rPr lang="en-US" sz="1400" err="1">
                <a:ea typeface="+mn-lt"/>
                <a:cs typeface="+mn-lt"/>
              </a:rPr>
              <a:t>ou</a:t>
            </a:r>
            <a:r>
              <a:rPr lang="en-US" sz="1400">
                <a:ea typeface="+mn-lt"/>
                <a:cs typeface="+mn-lt"/>
              </a:rPr>
              <a:t> d'un </a:t>
            </a:r>
            <a:r>
              <a:rPr lang="en-US" sz="1400" err="1">
                <a:ea typeface="+mn-lt"/>
                <a:cs typeface="+mn-lt"/>
              </a:rPr>
              <a:t>réfrigérateur</a:t>
            </a:r>
            <a:r>
              <a:rPr lang="en-US" sz="1400">
                <a:ea typeface="+mn-lt"/>
                <a:cs typeface="+mn-lt"/>
              </a:rPr>
              <a:t>. </a:t>
            </a:r>
            <a:endParaRPr lang="en-US" sz="1400"/>
          </a:p>
          <a:p>
            <a:pPr marL="0" indent="0">
              <a:lnSpc>
                <a:spcPct val="90000"/>
              </a:lnSpc>
              <a:buNone/>
            </a:pPr>
            <a:endParaRPr lang="en-US" sz="1400">
              <a:cs typeface="Calibri"/>
            </a:endParaRPr>
          </a:p>
          <a:p>
            <a:pPr>
              <a:lnSpc>
                <a:spcPct val="90000"/>
              </a:lnSpc>
              <a:buClr>
                <a:srgbClr val="FFFFFF"/>
              </a:buClr>
            </a:pPr>
            <a:endParaRPr lang="en-US" sz="14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393262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9C7F8-3DE0-486C-AE63-DEDF3B22E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ED0EB-72D1-4798-BB7D-8E687CD312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2906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15</TotalTime>
  <Words>326</Words>
  <Application>Microsoft Office PowerPoint</Application>
  <PresentationFormat>Grand écran</PresentationFormat>
  <Paragraphs>22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Celestial</vt:lpstr>
      <vt:lpstr>LA 5G</vt:lpstr>
      <vt:lpstr>SOMMAIRE</vt:lpstr>
      <vt:lpstr>LA 5G Définition</vt:lpstr>
      <vt:lpstr>Historique avant la 5G</vt:lpstr>
      <vt:lpstr>Présentation PowerPoint</vt:lpstr>
      <vt:lpstr>Comment fonctionne la 5g</vt:lpstr>
      <vt:lpstr>la 5G que va-t-elle apporter ?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Sabah DEKKOUMI</cp:lastModifiedBy>
  <cp:revision>154</cp:revision>
  <dcterms:created xsi:type="dcterms:W3CDTF">2021-07-26T12:18:58Z</dcterms:created>
  <dcterms:modified xsi:type="dcterms:W3CDTF">2021-08-30T12:27:33Z</dcterms:modified>
</cp:coreProperties>
</file>