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4F18B-78D8-454A-9843-FA0A1ABDF343}" v="11" dt="2021-08-30T12:48:5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h DEKKOUMI" userId="ab45bab4-33eb-4066-bc45-bf0e86647b41" providerId="ADAL" clId="{E214F18B-78D8-454A-9843-FA0A1ABDF343}"/>
    <pc:docChg chg="undo custSel addSld delSld modSld">
      <pc:chgData name="Sabah DEKKOUMI" userId="ab45bab4-33eb-4066-bc45-bf0e86647b41" providerId="ADAL" clId="{E214F18B-78D8-454A-9843-FA0A1ABDF343}" dt="2021-08-30T12:52:39.742" v="144" actId="26606"/>
      <pc:docMkLst>
        <pc:docMk/>
      </pc:docMkLst>
      <pc:sldChg chg="modSp">
        <pc:chgData name="Sabah DEKKOUMI" userId="ab45bab4-33eb-4066-bc45-bf0e86647b41" providerId="ADAL" clId="{E214F18B-78D8-454A-9843-FA0A1ABDF343}" dt="2021-08-30T12:48:50.206" v="72" actId="20577"/>
        <pc:sldMkLst>
          <pc:docMk/>
          <pc:sldMk cId="2526593619" sldId="256"/>
        </pc:sldMkLst>
        <pc:spChg chg="mod">
          <ac:chgData name="Sabah DEKKOUMI" userId="ab45bab4-33eb-4066-bc45-bf0e86647b41" providerId="ADAL" clId="{E214F18B-78D8-454A-9843-FA0A1ABDF343}" dt="2021-08-30T12:48:50.206" v="72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mod">
        <pc:chgData name="Sabah DEKKOUMI" userId="ab45bab4-33eb-4066-bc45-bf0e86647b41" providerId="ADAL" clId="{E214F18B-78D8-454A-9843-FA0A1ABDF343}" dt="2021-08-30T12:39:13.365" v="3" actId="1076"/>
        <pc:sldMkLst>
          <pc:docMk/>
          <pc:sldMk cId="3723648845" sldId="258"/>
        </pc:sldMkLst>
        <pc:spChg chg="mod">
          <ac:chgData name="Sabah DEKKOUMI" userId="ab45bab4-33eb-4066-bc45-bf0e86647b41" providerId="ADAL" clId="{E214F18B-78D8-454A-9843-FA0A1ABDF343}" dt="2021-08-30T12:39:13.365" v="3" actId="1076"/>
          <ac:spMkLst>
            <pc:docMk/>
            <pc:sldMk cId="3723648845" sldId="258"/>
            <ac:spMk id="3" creationId="{A9372229-5EEE-423A-9D4A-879621717C43}"/>
          </ac:spMkLst>
        </pc:spChg>
      </pc:sldChg>
      <pc:sldChg chg="modSp mod">
        <pc:chgData name="Sabah DEKKOUMI" userId="ab45bab4-33eb-4066-bc45-bf0e86647b41" providerId="ADAL" clId="{E214F18B-78D8-454A-9843-FA0A1ABDF343}" dt="2021-08-30T12:38:19.472" v="1" actId="113"/>
        <pc:sldMkLst>
          <pc:docMk/>
          <pc:sldMk cId="2666571177" sldId="259"/>
        </pc:sldMkLst>
        <pc:spChg chg="mod">
          <ac:chgData name="Sabah DEKKOUMI" userId="ab45bab4-33eb-4066-bc45-bf0e86647b41" providerId="ADAL" clId="{E214F18B-78D8-454A-9843-FA0A1ABDF343}" dt="2021-08-30T12:38:19.472" v="1" actId="113"/>
          <ac:spMkLst>
            <pc:docMk/>
            <pc:sldMk cId="2666571177" sldId="259"/>
            <ac:spMk id="3" creationId="{AF8A2204-B550-4741-BBB6-BF50D1C9B0A3}"/>
          </ac:spMkLst>
        </pc:spChg>
      </pc:sldChg>
      <pc:sldChg chg="modSp mod">
        <pc:chgData name="Sabah DEKKOUMI" userId="ab45bab4-33eb-4066-bc45-bf0e86647b41" providerId="ADAL" clId="{E214F18B-78D8-454A-9843-FA0A1ABDF343}" dt="2021-08-30T12:41:25.663" v="15" actId="20577"/>
        <pc:sldMkLst>
          <pc:docMk/>
          <pc:sldMk cId="1880290615" sldId="263"/>
        </pc:sldMkLst>
        <pc:spChg chg="mod">
          <ac:chgData name="Sabah DEKKOUMI" userId="ab45bab4-33eb-4066-bc45-bf0e86647b41" providerId="ADAL" clId="{E214F18B-78D8-454A-9843-FA0A1ABDF343}" dt="2021-08-30T12:41:25.663" v="15" actId="20577"/>
          <ac:spMkLst>
            <pc:docMk/>
            <pc:sldMk cId="1880290615" sldId="263"/>
            <ac:spMk id="2" creationId="{0D09C7F8-3DE0-486C-AE63-DEDF3B22EC93}"/>
          </ac:spMkLst>
        </pc:spChg>
      </pc:sldChg>
      <pc:sldChg chg="addSp delSp modSp new mod">
        <pc:chgData name="Sabah DEKKOUMI" userId="ab45bab4-33eb-4066-bc45-bf0e86647b41" providerId="ADAL" clId="{E214F18B-78D8-454A-9843-FA0A1ABDF343}" dt="2021-08-30T12:51:33.077" v="124" actId="122"/>
        <pc:sldMkLst>
          <pc:docMk/>
          <pc:sldMk cId="279404399" sldId="265"/>
        </pc:sldMkLst>
        <pc:spChg chg="del mod">
          <ac:chgData name="Sabah DEKKOUMI" userId="ab45bab4-33eb-4066-bc45-bf0e86647b41" providerId="ADAL" clId="{E214F18B-78D8-454A-9843-FA0A1ABDF343}" dt="2021-08-30T12:50:21.729" v="82" actId="478"/>
          <ac:spMkLst>
            <pc:docMk/>
            <pc:sldMk cId="279404399" sldId="265"/>
            <ac:spMk id="2" creationId="{B707A629-BA00-41BF-B13C-BAA3EDFC07C4}"/>
          </ac:spMkLst>
        </pc:spChg>
        <pc:spChg chg="del">
          <ac:chgData name="Sabah DEKKOUMI" userId="ab45bab4-33eb-4066-bc45-bf0e86647b41" providerId="ADAL" clId="{E214F18B-78D8-454A-9843-FA0A1ABDF343}" dt="2021-08-30T12:46:29.894" v="49" actId="931"/>
          <ac:spMkLst>
            <pc:docMk/>
            <pc:sldMk cId="279404399" sldId="265"/>
            <ac:spMk id="3" creationId="{7DB91F3F-B575-4D13-A438-00C54E05195A}"/>
          </ac:spMkLst>
        </pc:spChg>
        <pc:spChg chg="add del mod">
          <ac:chgData name="Sabah DEKKOUMI" userId="ab45bab4-33eb-4066-bc45-bf0e86647b41" providerId="ADAL" clId="{E214F18B-78D8-454A-9843-FA0A1ABDF343}" dt="2021-08-30T12:46:47.618" v="53" actId="478"/>
          <ac:spMkLst>
            <pc:docMk/>
            <pc:sldMk cId="279404399" sldId="265"/>
            <ac:spMk id="6" creationId="{60A0C5C7-7A3A-4918-987D-1957AFB60963}"/>
          </ac:spMkLst>
        </pc:spChg>
        <pc:spChg chg="add mod">
          <ac:chgData name="Sabah DEKKOUMI" userId="ab45bab4-33eb-4066-bc45-bf0e86647b41" providerId="ADAL" clId="{E214F18B-78D8-454A-9843-FA0A1ABDF343}" dt="2021-08-30T12:51:33.077" v="124" actId="122"/>
          <ac:spMkLst>
            <pc:docMk/>
            <pc:sldMk cId="279404399" sldId="265"/>
            <ac:spMk id="8" creationId="{B413D315-92C9-4D08-A733-8A133B5E5558}"/>
          </ac:spMkLst>
        </pc:spChg>
        <pc:picChg chg="add mod">
          <ac:chgData name="Sabah DEKKOUMI" userId="ab45bab4-33eb-4066-bc45-bf0e86647b41" providerId="ADAL" clId="{E214F18B-78D8-454A-9843-FA0A1ABDF343}" dt="2021-08-30T12:51:14.936" v="93" actId="14100"/>
          <ac:picMkLst>
            <pc:docMk/>
            <pc:sldMk cId="279404399" sldId="265"/>
            <ac:picMk id="5" creationId="{04C3464D-7509-48E4-95AB-BCD25679BF95}"/>
          </ac:picMkLst>
        </pc:picChg>
      </pc:sldChg>
      <pc:sldChg chg="new del">
        <pc:chgData name="Sabah DEKKOUMI" userId="ab45bab4-33eb-4066-bc45-bf0e86647b41" providerId="ADAL" clId="{E214F18B-78D8-454A-9843-FA0A1ABDF343}" dt="2021-08-30T12:43:16.808" v="17" actId="47"/>
        <pc:sldMkLst>
          <pc:docMk/>
          <pc:sldMk cId="417526086" sldId="265"/>
        </pc:sldMkLst>
      </pc:sldChg>
      <pc:sldChg chg="addSp delSp modSp new mod setBg setClrOvrMap">
        <pc:chgData name="Sabah DEKKOUMI" userId="ab45bab4-33eb-4066-bc45-bf0e86647b41" providerId="ADAL" clId="{E214F18B-78D8-454A-9843-FA0A1ABDF343}" dt="2021-08-30T12:52:39.742" v="144" actId="26606"/>
        <pc:sldMkLst>
          <pc:docMk/>
          <pc:sldMk cId="1216722269" sldId="266"/>
        </pc:sldMkLst>
        <pc:spChg chg="mod">
          <ac:chgData name="Sabah DEKKOUMI" userId="ab45bab4-33eb-4066-bc45-bf0e86647b41" providerId="ADAL" clId="{E214F18B-78D8-454A-9843-FA0A1ABDF343}" dt="2021-08-30T12:52:39.742" v="144" actId="26606"/>
          <ac:spMkLst>
            <pc:docMk/>
            <pc:sldMk cId="1216722269" sldId="266"/>
            <ac:spMk id="2" creationId="{FBB3ED3C-51A8-4173-BDD2-4E7841AF7FB6}"/>
          </ac:spMkLst>
        </pc:spChg>
        <pc:spChg chg="mod">
          <ac:chgData name="Sabah DEKKOUMI" userId="ab45bab4-33eb-4066-bc45-bf0e86647b41" providerId="ADAL" clId="{E214F18B-78D8-454A-9843-FA0A1ABDF343}" dt="2021-08-30T12:52:39.742" v="144" actId="26606"/>
          <ac:spMkLst>
            <pc:docMk/>
            <pc:sldMk cId="1216722269" sldId="266"/>
            <ac:spMk id="3" creationId="{34C3B3BB-CC47-4E6A-8BA2-8F0DEED2D88B}"/>
          </ac:spMkLst>
        </pc:spChg>
        <pc:spChg chg="add del">
          <ac:chgData name="Sabah DEKKOUMI" userId="ab45bab4-33eb-4066-bc45-bf0e86647b41" providerId="ADAL" clId="{E214F18B-78D8-454A-9843-FA0A1ABDF343}" dt="2021-08-30T12:52:36.631" v="141" actId="26606"/>
          <ac:spMkLst>
            <pc:docMk/>
            <pc:sldMk cId="1216722269" sldId="266"/>
            <ac:spMk id="8" creationId="{E1EB41F2-E181-4D4D-9131-A30F6B0AE596}"/>
          </ac:spMkLst>
        </pc:spChg>
        <pc:spChg chg="add del">
          <ac:chgData name="Sabah DEKKOUMI" userId="ab45bab4-33eb-4066-bc45-bf0e86647b41" providerId="ADAL" clId="{E214F18B-78D8-454A-9843-FA0A1ABDF343}" dt="2021-08-30T12:52:36.631" v="141" actId="26606"/>
          <ac:spMkLst>
            <pc:docMk/>
            <pc:sldMk cId="1216722269" sldId="266"/>
            <ac:spMk id="10" creationId="{3D63CC92-C517-4C71-9222-4579252CD62E}"/>
          </ac:spMkLst>
        </pc:spChg>
        <pc:spChg chg="add">
          <ac:chgData name="Sabah DEKKOUMI" userId="ab45bab4-33eb-4066-bc45-bf0e86647b41" providerId="ADAL" clId="{E214F18B-78D8-454A-9843-FA0A1ABDF343}" dt="2021-08-30T12:52:39.742" v="144" actId="26606"/>
          <ac:spMkLst>
            <pc:docMk/>
            <pc:sldMk cId="1216722269" sldId="266"/>
            <ac:spMk id="16" creationId="{E1EB41F2-E181-4D4D-9131-A30F6B0AE596}"/>
          </ac:spMkLst>
        </pc:spChg>
        <pc:spChg chg="add">
          <ac:chgData name="Sabah DEKKOUMI" userId="ab45bab4-33eb-4066-bc45-bf0e86647b41" providerId="ADAL" clId="{E214F18B-78D8-454A-9843-FA0A1ABDF343}" dt="2021-08-30T12:52:39.742" v="144" actId="26606"/>
          <ac:spMkLst>
            <pc:docMk/>
            <pc:sldMk cId="1216722269" sldId="266"/>
            <ac:spMk id="17" creationId="{3D63CC92-C517-4C71-9222-4579252CD62E}"/>
          </ac:spMkLst>
        </pc:spChg>
        <pc:picChg chg="add del">
          <ac:chgData name="Sabah DEKKOUMI" userId="ab45bab4-33eb-4066-bc45-bf0e86647b41" providerId="ADAL" clId="{E214F18B-78D8-454A-9843-FA0A1ABDF343}" dt="2021-08-30T12:52:33.840" v="139" actId="26606"/>
          <ac:picMkLst>
            <pc:docMk/>
            <pc:sldMk cId="1216722269" sldId="266"/>
            <ac:picMk id="5" creationId="{F1D25894-13A7-4C12-9125-CA8488B8AD7B}"/>
          </ac:picMkLst>
        </pc:picChg>
        <pc:picChg chg="add del">
          <ac:chgData name="Sabah DEKKOUMI" userId="ab45bab4-33eb-4066-bc45-bf0e86647b41" providerId="ADAL" clId="{E214F18B-78D8-454A-9843-FA0A1ABDF343}" dt="2021-08-30T12:52:21.578" v="137" actId="26606"/>
          <ac:picMkLst>
            <pc:docMk/>
            <pc:sldMk cId="1216722269" sldId="266"/>
            <ac:picMk id="7" creationId="{B0AE3F91-9CCC-431B-87CC-3CA578C1FCD2}"/>
          </ac:picMkLst>
        </pc:picChg>
        <pc:picChg chg="add del">
          <ac:chgData name="Sabah DEKKOUMI" userId="ab45bab4-33eb-4066-bc45-bf0e86647b41" providerId="ADAL" clId="{E214F18B-78D8-454A-9843-FA0A1ABDF343}" dt="2021-08-30T12:52:36.631" v="141" actId="26606"/>
          <ac:picMkLst>
            <pc:docMk/>
            <pc:sldMk cId="1216722269" sldId="266"/>
            <ac:picMk id="12" creationId="{40A39FDC-39F4-4CB7-873B-8D786EC02516}"/>
          </ac:picMkLst>
        </pc:picChg>
        <pc:picChg chg="add del">
          <ac:chgData name="Sabah DEKKOUMI" userId="ab45bab4-33eb-4066-bc45-bf0e86647b41" providerId="ADAL" clId="{E214F18B-78D8-454A-9843-FA0A1ABDF343}" dt="2021-08-30T12:52:39.726" v="143" actId="26606"/>
          <ac:picMkLst>
            <pc:docMk/>
            <pc:sldMk cId="1216722269" sldId="266"/>
            <ac:picMk id="14" creationId="{C62A0B43-0B13-45ED-BB40-E15A9599C63F}"/>
          </ac:picMkLst>
        </pc:picChg>
        <pc:picChg chg="add">
          <ac:chgData name="Sabah DEKKOUMI" userId="ab45bab4-33eb-4066-bc45-bf0e86647b41" providerId="ADAL" clId="{E214F18B-78D8-454A-9843-FA0A1ABDF343}" dt="2021-08-30T12:52:39.742" v="144" actId="26606"/>
          <ac:picMkLst>
            <pc:docMk/>
            <pc:sldMk cId="1216722269" sldId="266"/>
            <ac:picMk id="18" creationId="{40A39FDC-39F4-4CB7-873B-8D786EC025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60AFC-6418-4FAC-9FA7-44B8A69E59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2885E-9D5D-4750-8A6B-F7AEA0647DB0}">
      <dgm:prSet/>
      <dgm:spPr/>
      <dgm:t>
        <a:bodyPr/>
        <a:lstStyle/>
        <a:p>
          <a:r>
            <a:rPr lang="en-US" dirty="0"/>
            <a:t>La 5G </a:t>
          </a:r>
          <a:r>
            <a:rPr lang="en-US" dirty="0">
              <a:latin typeface="Calibri Light" panose="020F0302020204030204"/>
            </a:rPr>
            <a:t>definition</a:t>
          </a:r>
          <a:endParaRPr lang="en-US" dirty="0"/>
        </a:p>
      </dgm:t>
    </dgm:pt>
    <dgm:pt modelId="{86953D99-0998-4CE8-BC4C-2BDB6608652C}" type="parTrans" cxnId="{CBF51391-74CA-4633-A246-3913A4389B8A}">
      <dgm:prSet/>
      <dgm:spPr/>
      <dgm:t>
        <a:bodyPr/>
        <a:lstStyle/>
        <a:p>
          <a:endParaRPr lang="en-US"/>
        </a:p>
      </dgm:t>
    </dgm:pt>
    <dgm:pt modelId="{0E369561-FD43-4A33-934D-07CCB7260CA6}" type="sibTrans" cxnId="{CBF51391-74CA-4633-A246-3913A4389B8A}">
      <dgm:prSet/>
      <dgm:spPr/>
      <dgm:t>
        <a:bodyPr/>
        <a:lstStyle/>
        <a:p>
          <a:endParaRPr lang="en-US"/>
        </a:p>
      </dgm:t>
    </dgm:pt>
    <dgm:pt modelId="{5D916D99-50B6-4150-827E-57D50EA70562}">
      <dgm:prSet/>
      <dgm:spPr/>
      <dgm:t>
        <a:bodyPr/>
        <a:lstStyle/>
        <a:p>
          <a:pPr rtl="0"/>
          <a:r>
            <a:rPr lang="en-US" dirty="0"/>
            <a:t>La 5G</a:t>
          </a:r>
          <a:r>
            <a:rPr lang="en-US" dirty="0">
              <a:latin typeface="Calibri Light" panose="020F0302020204030204"/>
            </a:rPr>
            <a:t> date d'arrivé en  </a:t>
          </a:r>
          <a:r>
            <a:rPr lang="en-US" dirty="0"/>
            <a:t>France</a:t>
          </a:r>
        </a:p>
      </dgm:t>
    </dgm:pt>
    <dgm:pt modelId="{83F04B20-89C1-42CE-93D1-02CF4466E1E4}" type="parTrans" cxnId="{A3CEB572-F860-4E25-A7FB-DDEABB2971D3}">
      <dgm:prSet/>
      <dgm:spPr/>
      <dgm:t>
        <a:bodyPr/>
        <a:lstStyle/>
        <a:p>
          <a:endParaRPr lang="en-US"/>
        </a:p>
      </dgm:t>
    </dgm:pt>
    <dgm:pt modelId="{925524BF-1449-4B29-A4BA-FB444762B8B5}" type="sibTrans" cxnId="{A3CEB572-F860-4E25-A7FB-DDEABB2971D3}">
      <dgm:prSet/>
      <dgm:spPr/>
      <dgm:t>
        <a:bodyPr/>
        <a:lstStyle/>
        <a:p>
          <a:endParaRPr lang="en-US"/>
        </a:p>
      </dgm:t>
    </dgm:pt>
    <dgm:pt modelId="{0FAEDDDE-365C-4D99-915B-4132CE4F6E9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Comment fonctionne la 5G ?</a:t>
          </a:r>
          <a:endParaRPr lang="en-US" dirty="0"/>
        </a:p>
      </dgm:t>
    </dgm:pt>
    <dgm:pt modelId="{ABDD23D8-ABBA-45BB-A8D2-E00B00C042C6}" type="parTrans" cxnId="{FAAE6B33-6E6B-4D84-8518-BE4317B6D45F}">
      <dgm:prSet/>
      <dgm:spPr/>
      <dgm:t>
        <a:bodyPr/>
        <a:lstStyle/>
        <a:p>
          <a:endParaRPr lang="en-US"/>
        </a:p>
      </dgm:t>
    </dgm:pt>
    <dgm:pt modelId="{D1A5DB56-5EB6-4CE9-AF37-4A5C309861F7}" type="sibTrans" cxnId="{FAAE6B33-6E6B-4D84-8518-BE4317B6D45F}">
      <dgm:prSet/>
      <dgm:spPr/>
      <dgm:t>
        <a:bodyPr/>
        <a:lstStyle/>
        <a:p>
          <a:endParaRPr lang="en-US"/>
        </a:p>
      </dgm:t>
    </dgm:pt>
    <dgm:pt modelId="{A58997D7-704A-4D07-A1BD-23EA3D12098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Conclusion</a:t>
          </a:r>
        </a:p>
      </dgm:t>
    </dgm:pt>
    <dgm:pt modelId="{FAB3EB26-08F9-4313-8C3C-C36622A7D43A}" type="parTrans" cxnId="{F4321A29-5F2C-4449-A8B5-3D3A75278AEF}">
      <dgm:prSet/>
      <dgm:spPr/>
      <dgm:t>
        <a:bodyPr/>
        <a:lstStyle/>
        <a:p>
          <a:endParaRPr lang="fr-FR"/>
        </a:p>
      </dgm:t>
    </dgm:pt>
    <dgm:pt modelId="{765385DF-99B2-4C31-A2A3-AE8CE4B3B3A6}" type="sibTrans" cxnId="{F4321A29-5F2C-4449-A8B5-3D3A75278AEF}">
      <dgm:prSet/>
      <dgm:spPr/>
      <dgm:t>
        <a:bodyPr/>
        <a:lstStyle/>
        <a:p>
          <a:endParaRPr lang="fr-FR"/>
        </a:p>
      </dgm:t>
    </dgm:pt>
    <dgm:pt modelId="{62171DC3-2446-4AE1-94AC-6592A31B66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Que va apporter la 5G</a:t>
          </a:r>
        </a:p>
      </dgm:t>
    </dgm:pt>
    <dgm:pt modelId="{88839DFC-A37D-434C-A202-C858BAB81681}" type="parTrans" cxnId="{9063104A-7EE1-4707-9009-4B1AA7E036A4}">
      <dgm:prSet/>
      <dgm:spPr/>
      <dgm:t>
        <a:bodyPr/>
        <a:lstStyle/>
        <a:p>
          <a:endParaRPr lang="fr-FR"/>
        </a:p>
      </dgm:t>
    </dgm:pt>
    <dgm:pt modelId="{9C2B91A4-E926-4ABD-90D9-F7113F7A4E3C}" type="sibTrans" cxnId="{9063104A-7EE1-4707-9009-4B1AA7E036A4}">
      <dgm:prSet/>
      <dgm:spPr/>
      <dgm:t>
        <a:bodyPr/>
        <a:lstStyle/>
        <a:p>
          <a:endParaRPr lang="fr-FR"/>
        </a:p>
      </dgm:t>
    </dgm:pt>
    <dgm:pt modelId="{98D23E49-A83D-4803-BD41-1AB91B0F0ED1}">
      <dgm:prSet/>
      <dgm:spPr/>
      <dgm:t>
        <a:bodyPr/>
        <a:lstStyle/>
        <a:p>
          <a:r>
            <a:rPr lang="en-US" dirty="0" err="1"/>
            <a:t>Historique</a:t>
          </a:r>
          <a:r>
            <a:rPr lang="en-US" dirty="0"/>
            <a:t> </a:t>
          </a:r>
          <a:r>
            <a:rPr lang="en-US" dirty="0" err="1"/>
            <a:t>avant</a:t>
          </a:r>
          <a:r>
            <a:rPr lang="en-US" dirty="0"/>
            <a:t> la 5G</a:t>
          </a:r>
        </a:p>
      </dgm:t>
    </dgm:pt>
    <dgm:pt modelId="{B4DE1EAB-651D-4D6A-AD10-1AA9809865E6}" type="parTrans" cxnId="{1682874E-B26D-4A9C-94F1-B0874BB1B6C7}">
      <dgm:prSet/>
      <dgm:spPr/>
      <dgm:t>
        <a:bodyPr/>
        <a:lstStyle/>
        <a:p>
          <a:endParaRPr lang="fr-FR"/>
        </a:p>
      </dgm:t>
    </dgm:pt>
    <dgm:pt modelId="{1C409B9A-C032-4A83-8860-A1B33ED62ABC}" type="sibTrans" cxnId="{1682874E-B26D-4A9C-94F1-B0874BB1B6C7}">
      <dgm:prSet/>
      <dgm:spPr/>
      <dgm:t>
        <a:bodyPr/>
        <a:lstStyle/>
        <a:p>
          <a:endParaRPr lang="fr-FR"/>
        </a:p>
      </dgm:t>
    </dgm:pt>
    <dgm:pt modelId="{6E3DC6E5-3B31-4B1B-9C0A-1D6F23D60F3F}" type="pres">
      <dgm:prSet presAssocID="{52160AFC-6418-4FAC-9FA7-44B8A69E59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D77A21-7987-4AC4-B86A-600345E9F19E}" type="pres">
      <dgm:prSet presAssocID="{A852885E-9D5D-4750-8A6B-F7AEA0647DB0}" presName="hierRoot1" presStyleCnt="0"/>
      <dgm:spPr/>
    </dgm:pt>
    <dgm:pt modelId="{33E73390-1B04-42B3-AF19-FDA24D46D971}" type="pres">
      <dgm:prSet presAssocID="{A852885E-9D5D-4750-8A6B-F7AEA0647DB0}" presName="composite" presStyleCnt="0"/>
      <dgm:spPr/>
    </dgm:pt>
    <dgm:pt modelId="{A9576E3B-87A6-46A2-9048-70900B83C289}" type="pres">
      <dgm:prSet presAssocID="{A852885E-9D5D-4750-8A6B-F7AEA0647DB0}" presName="background" presStyleLbl="node0" presStyleIdx="0" presStyleCnt="6"/>
      <dgm:spPr/>
    </dgm:pt>
    <dgm:pt modelId="{FCDBBB53-A47F-4F28-851C-0C642380746B}" type="pres">
      <dgm:prSet presAssocID="{A852885E-9D5D-4750-8A6B-F7AEA0647DB0}" presName="text" presStyleLbl="fgAcc0" presStyleIdx="0" presStyleCnt="6">
        <dgm:presLayoutVars>
          <dgm:chPref val="3"/>
        </dgm:presLayoutVars>
      </dgm:prSet>
      <dgm:spPr/>
    </dgm:pt>
    <dgm:pt modelId="{E057FC14-EAFD-4B0D-87B7-81A613AD9F12}" type="pres">
      <dgm:prSet presAssocID="{A852885E-9D5D-4750-8A6B-F7AEA0647DB0}" presName="hierChild2" presStyleCnt="0"/>
      <dgm:spPr/>
    </dgm:pt>
    <dgm:pt modelId="{F8D62CAF-04A4-4E2F-B9F4-54B2DD9C21F9}" type="pres">
      <dgm:prSet presAssocID="{98D23E49-A83D-4803-BD41-1AB91B0F0ED1}" presName="hierRoot1" presStyleCnt="0"/>
      <dgm:spPr/>
    </dgm:pt>
    <dgm:pt modelId="{EF244DB4-6FFA-46F4-91DC-237515C81FFF}" type="pres">
      <dgm:prSet presAssocID="{98D23E49-A83D-4803-BD41-1AB91B0F0ED1}" presName="composite" presStyleCnt="0"/>
      <dgm:spPr/>
    </dgm:pt>
    <dgm:pt modelId="{75BC4A86-944E-49F3-A35C-C1BB97145EF2}" type="pres">
      <dgm:prSet presAssocID="{98D23E49-A83D-4803-BD41-1AB91B0F0ED1}" presName="background" presStyleLbl="node0" presStyleIdx="1" presStyleCnt="6"/>
      <dgm:spPr/>
    </dgm:pt>
    <dgm:pt modelId="{4A32062B-7245-4C68-BCD8-13F9B9CA7FA0}" type="pres">
      <dgm:prSet presAssocID="{98D23E49-A83D-4803-BD41-1AB91B0F0ED1}" presName="text" presStyleLbl="fgAcc0" presStyleIdx="1" presStyleCnt="6">
        <dgm:presLayoutVars>
          <dgm:chPref val="3"/>
        </dgm:presLayoutVars>
      </dgm:prSet>
      <dgm:spPr/>
    </dgm:pt>
    <dgm:pt modelId="{44AF3249-8C17-42F3-809D-3773E1F4BCD4}" type="pres">
      <dgm:prSet presAssocID="{98D23E49-A83D-4803-BD41-1AB91B0F0ED1}" presName="hierChild2" presStyleCnt="0"/>
      <dgm:spPr/>
    </dgm:pt>
    <dgm:pt modelId="{A2F1C263-48DC-47D3-8266-5B030717406F}" type="pres">
      <dgm:prSet presAssocID="{5D916D99-50B6-4150-827E-57D50EA70562}" presName="hierRoot1" presStyleCnt="0"/>
      <dgm:spPr/>
    </dgm:pt>
    <dgm:pt modelId="{09A87755-F6E1-4FED-B5F2-E6462CD23B0C}" type="pres">
      <dgm:prSet presAssocID="{5D916D99-50B6-4150-827E-57D50EA70562}" presName="composite" presStyleCnt="0"/>
      <dgm:spPr/>
    </dgm:pt>
    <dgm:pt modelId="{E5986646-71C6-4524-862E-03F3948044FC}" type="pres">
      <dgm:prSet presAssocID="{5D916D99-50B6-4150-827E-57D50EA70562}" presName="background" presStyleLbl="node0" presStyleIdx="2" presStyleCnt="6"/>
      <dgm:spPr/>
    </dgm:pt>
    <dgm:pt modelId="{6787F173-302B-462B-8135-1910574C31F4}" type="pres">
      <dgm:prSet presAssocID="{5D916D99-50B6-4150-827E-57D50EA70562}" presName="text" presStyleLbl="fgAcc0" presStyleIdx="2" presStyleCnt="6">
        <dgm:presLayoutVars>
          <dgm:chPref val="3"/>
        </dgm:presLayoutVars>
      </dgm:prSet>
      <dgm:spPr/>
    </dgm:pt>
    <dgm:pt modelId="{1B342C72-59EA-4B3D-89E2-A4F2F318B84D}" type="pres">
      <dgm:prSet presAssocID="{5D916D99-50B6-4150-827E-57D50EA70562}" presName="hierChild2" presStyleCnt="0"/>
      <dgm:spPr/>
    </dgm:pt>
    <dgm:pt modelId="{F57C7F10-77C3-4162-A069-46C1E0E23BEC}" type="pres">
      <dgm:prSet presAssocID="{0FAEDDDE-365C-4D99-915B-4132CE4F6E96}" presName="hierRoot1" presStyleCnt="0"/>
      <dgm:spPr/>
    </dgm:pt>
    <dgm:pt modelId="{2BD00AED-275B-46E5-919B-C2CDF6155086}" type="pres">
      <dgm:prSet presAssocID="{0FAEDDDE-365C-4D99-915B-4132CE4F6E96}" presName="composite" presStyleCnt="0"/>
      <dgm:spPr/>
    </dgm:pt>
    <dgm:pt modelId="{53B0F278-EC83-4F76-95F0-8B01ACF86BE8}" type="pres">
      <dgm:prSet presAssocID="{0FAEDDDE-365C-4D99-915B-4132CE4F6E96}" presName="background" presStyleLbl="node0" presStyleIdx="3" presStyleCnt="6"/>
      <dgm:spPr/>
    </dgm:pt>
    <dgm:pt modelId="{BBFE0D96-2D65-4EC6-BAA4-024F902DE6E7}" type="pres">
      <dgm:prSet presAssocID="{0FAEDDDE-365C-4D99-915B-4132CE4F6E96}" presName="text" presStyleLbl="fgAcc0" presStyleIdx="3" presStyleCnt="6">
        <dgm:presLayoutVars>
          <dgm:chPref val="3"/>
        </dgm:presLayoutVars>
      </dgm:prSet>
      <dgm:spPr/>
    </dgm:pt>
    <dgm:pt modelId="{B2BCF9F5-B13F-4A44-B140-CA5CD9CF6903}" type="pres">
      <dgm:prSet presAssocID="{0FAEDDDE-365C-4D99-915B-4132CE4F6E96}" presName="hierChild2" presStyleCnt="0"/>
      <dgm:spPr/>
    </dgm:pt>
    <dgm:pt modelId="{5994DED9-E933-41BB-9325-55F0475CB7BD}" type="pres">
      <dgm:prSet presAssocID="{62171DC3-2446-4AE1-94AC-6592A31B66F2}" presName="hierRoot1" presStyleCnt="0"/>
      <dgm:spPr/>
    </dgm:pt>
    <dgm:pt modelId="{25CA04E5-69A3-4194-BA62-27A3EB49041A}" type="pres">
      <dgm:prSet presAssocID="{62171DC3-2446-4AE1-94AC-6592A31B66F2}" presName="composite" presStyleCnt="0"/>
      <dgm:spPr/>
    </dgm:pt>
    <dgm:pt modelId="{CAF2A094-A716-4B75-91E1-1C0F71E34E30}" type="pres">
      <dgm:prSet presAssocID="{62171DC3-2446-4AE1-94AC-6592A31B66F2}" presName="background" presStyleLbl="node0" presStyleIdx="4" presStyleCnt="6"/>
      <dgm:spPr/>
    </dgm:pt>
    <dgm:pt modelId="{5D6C167B-7D94-4954-BB31-C4927C54DC21}" type="pres">
      <dgm:prSet presAssocID="{62171DC3-2446-4AE1-94AC-6592A31B66F2}" presName="text" presStyleLbl="fgAcc0" presStyleIdx="4" presStyleCnt="6">
        <dgm:presLayoutVars>
          <dgm:chPref val="3"/>
        </dgm:presLayoutVars>
      </dgm:prSet>
      <dgm:spPr/>
    </dgm:pt>
    <dgm:pt modelId="{72FD7EB6-5D22-4D2C-A4E7-11E23B436AF6}" type="pres">
      <dgm:prSet presAssocID="{62171DC3-2446-4AE1-94AC-6592A31B66F2}" presName="hierChild2" presStyleCnt="0"/>
      <dgm:spPr/>
    </dgm:pt>
    <dgm:pt modelId="{46680BEA-5682-41C4-B08B-4A054FC39AC0}" type="pres">
      <dgm:prSet presAssocID="{A58997D7-704A-4D07-A1BD-23EA3D120982}" presName="hierRoot1" presStyleCnt="0"/>
      <dgm:spPr/>
    </dgm:pt>
    <dgm:pt modelId="{F8AE3B88-C5C0-44D1-835C-4429E436EB9B}" type="pres">
      <dgm:prSet presAssocID="{A58997D7-704A-4D07-A1BD-23EA3D120982}" presName="composite" presStyleCnt="0"/>
      <dgm:spPr/>
    </dgm:pt>
    <dgm:pt modelId="{DDB962A7-95CF-41E7-9253-3AA018D4C0B6}" type="pres">
      <dgm:prSet presAssocID="{A58997D7-704A-4D07-A1BD-23EA3D120982}" presName="background" presStyleLbl="node0" presStyleIdx="5" presStyleCnt="6"/>
      <dgm:spPr/>
    </dgm:pt>
    <dgm:pt modelId="{8BB83915-828B-431F-B6B4-5129207B2931}" type="pres">
      <dgm:prSet presAssocID="{A58997D7-704A-4D07-A1BD-23EA3D120982}" presName="text" presStyleLbl="fgAcc0" presStyleIdx="5" presStyleCnt="6">
        <dgm:presLayoutVars>
          <dgm:chPref val="3"/>
        </dgm:presLayoutVars>
      </dgm:prSet>
      <dgm:spPr/>
    </dgm:pt>
    <dgm:pt modelId="{4C1419C1-A1BE-4D43-8EDD-ED2B79980018}" type="pres">
      <dgm:prSet presAssocID="{A58997D7-704A-4D07-A1BD-23EA3D120982}" presName="hierChild2" presStyleCnt="0"/>
      <dgm:spPr/>
    </dgm:pt>
  </dgm:ptLst>
  <dgm:cxnLst>
    <dgm:cxn modelId="{F4321A29-5F2C-4449-A8B5-3D3A75278AEF}" srcId="{52160AFC-6418-4FAC-9FA7-44B8A69E593D}" destId="{A58997D7-704A-4D07-A1BD-23EA3D120982}" srcOrd="5" destOrd="0" parTransId="{FAB3EB26-08F9-4313-8C3C-C36622A7D43A}" sibTransId="{765385DF-99B2-4C31-A2A3-AE8CE4B3B3A6}"/>
    <dgm:cxn modelId="{1F56732B-5B38-4A84-89D3-04CC1CE512D7}" type="presOf" srcId="{5D916D99-50B6-4150-827E-57D50EA70562}" destId="{6787F173-302B-462B-8135-1910574C31F4}" srcOrd="0" destOrd="0" presId="urn:microsoft.com/office/officeart/2005/8/layout/hierarchy1"/>
    <dgm:cxn modelId="{FAAE6B33-6E6B-4D84-8518-BE4317B6D45F}" srcId="{52160AFC-6418-4FAC-9FA7-44B8A69E593D}" destId="{0FAEDDDE-365C-4D99-915B-4132CE4F6E96}" srcOrd="3" destOrd="0" parTransId="{ABDD23D8-ABBA-45BB-A8D2-E00B00C042C6}" sibTransId="{D1A5DB56-5EB6-4CE9-AF37-4A5C309861F7}"/>
    <dgm:cxn modelId="{26EFF361-263A-4CB3-AD4A-5C93379A3FB7}" type="presOf" srcId="{98D23E49-A83D-4803-BD41-1AB91B0F0ED1}" destId="{4A32062B-7245-4C68-BCD8-13F9B9CA7FA0}" srcOrd="0" destOrd="0" presId="urn:microsoft.com/office/officeart/2005/8/layout/hierarchy1"/>
    <dgm:cxn modelId="{9063104A-7EE1-4707-9009-4B1AA7E036A4}" srcId="{52160AFC-6418-4FAC-9FA7-44B8A69E593D}" destId="{62171DC3-2446-4AE1-94AC-6592A31B66F2}" srcOrd="4" destOrd="0" parTransId="{88839DFC-A37D-434C-A202-C858BAB81681}" sibTransId="{9C2B91A4-E926-4ABD-90D9-F7113F7A4E3C}"/>
    <dgm:cxn modelId="{FAACDF6A-A7E7-49AC-9A49-0D63FFC8E999}" type="presOf" srcId="{52160AFC-6418-4FAC-9FA7-44B8A69E593D}" destId="{6E3DC6E5-3B31-4B1B-9C0A-1D6F23D60F3F}" srcOrd="0" destOrd="0" presId="urn:microsoft.com/office/officeart/2005/8/layout/hierarchy1"/>
    <dgm:cxn modelId="{1682874E-B26D-4A9C-94F1-B0874BB1B6C7}" srcId="{52160AFC-6418-4FAC-9FA7-44B8A69E593D}" destId="{98D23E49-A83D-4803-BD41-1AB91B0F0ED1}" srcOrd="1" destOrd="0" parTransId="{B4DE1EAB-651D-4D6A-AD10-1AA9809865E6}" sibTransId="{1C409B9A-C032-4A83-8860-A1B33ED62ABC}"/>
    <dgm:cxn modelId="{19DD414F-2893-4983-8130-FE9B74A4ABBC}" type="presOf" srcId="{62171DC3-2446-4AE1-94AC-6592A31B66F2}" destId="{5D6C167B-7D94-4954-BB31-C4927C54DC21}" srcOrd="0" destOrd="0" presId="urn:microsoft.com/office/officeart/2005/8/layout/hierarchy1"/>
    <dgm:cxn modelId="{A3CEB572-F860-4E25-A7FB-DDEABB2971D3}" srcId="{52160AFC-6418-4FAC-9FA7-44B8A69E593D}" destId="{5D916D99-50B6-4150-827E-57D50EA70562}" srcOrd="2" destOrd="0" parTransId="{83F04B20-89C1-42CE-93D1-02CF4466E1E4}" sibTransId="{925524BF-1449-4B29-A4BA-FB444762B8B5}"/>
    <dgm:cxn modelId="{CBF51391-74CA-4633-A246-3913A4389B8A}" srcId="{52160AFC-6418-4FAC-9FA7-44B8A69E593D}" destId="{A852885E-9D5D-4750-8A6B-F7AEA0647DB0}" srcOrd="0" destOrd="0" parTransId="{86953D99-0998-4CE8-BC4C-2BDB6608652C}" sibTransId="{0E369561-FD43-4A33-934D-07CCB7260CA6}"/>
    <dgm:cxn modelId="{7246EF98-0466-411C-849F-EE08C660E580}" type="presOf" srcId="{0FAEDDDE-365C-4D99-915B-4132CE4F6E96}" destId="{BBFE0D96-2D65-4EC6-BAA4-024F902DE6E7}" srcOrd="0" destOrd="0" presId="urn:microsoft.com/office/officeart/2005/8/layout/hierarchy1"/>
    <dgm:cxn modelId="{994D8BB2-E46B-4A50-B257-068D65042737}" type="presOf" srcId="{A58997D7-704A-4D07-A1BD-23EA3D120982}" destId="{8BB83915-828B-431F-B6B4-5129207B2931}" srcOrd="0" destOrd="0" presId="urn:microsoft.com/office/officeart/2005/8/layout/hierarchy1"/>
    <dgm:cxn modelId="{8DCACFCD-808F-4796-8FEE-93BB9CD50E33}" type="presOf" srcId="{A852885E-9D5D-4750-8A6B-F7AEA0647DB0}" destId="{FCDBBB53-A47F-4F28-851C-0C642380746B}" srcOrd="0" destOrd="0" presId="urn:microsoft.com/office/officeart/2005/8/layout/hierarchy1"/>
    <dgm:cxn modelId="{425F38F7-D705-4941-9282-798E9919D127}" type="presParOf" srcId="{6E3DC6E5-3B31-4B1B-9C0A-1D6F23D60F3F}" destId="{B6D77A21-7987-4AC4-B86A-600345E9F19E}" srcOrd="0" destOrd="0" presId="urn:microsoft.com/office/officeart/2005/8/layout/hierarchy1"/>
    <dgm:cxn modelId="{E059B160-CE06-43F6-92CC-71A9AF1B8B93}" type="presParOf" srcId="{B6D77A21-7987-4AC4-B86A-600345E9F19E}" destId="{33E73390-1B04-42B3-AF19-FDA24D46D971}" srcOrd="0" destOrd="0" presId="urn:microsoft.com/office/officeart/2005/8/layout/hierarchy1"/>
    <dgm:cxn modelId="{9530602F-4036-42CA-897C-1C22833A60C2}" type="presParOf" srcId="{33E73390-1B04-42B3-AF19-FDA24D46D971}" destId="{A9576E3B-87A6-46A2-9048-70900B83C289}" srcOrd="0" destOrd="0" presId="urn:microsoft.com/office/officeart/2005/8/layout/hierarchy1"/>
    <dgm:cxn modelId="{3858970A-D0CA-4299-9E64-F73F8A670FAD}" type="presParOf" srcId="{33E73390-1B04-42B3-AF19-FDA24D46D971}" destId="{FCDBBB53-A47F-4F28-851C-0C642380746B}" srcOrd="1" destOrd="0" presId="urn:microsoft.com/office/officeart/2005/8/layout/hierarchy1"/>
    <dgm:cxn modelId="{0C499D94-5DB1-4325-9708-688E2F14C403}" type="presParOf" srcId="{B6D77A21-7987-4AC4-B86A-600345E9F19E}" destId="{E057FC14-EAFD-4B0D-87B7-81A613AD9F12}" srcOrd="1" destOrd="0" presId="urn:microsoft.com/office/officeart/2005/8/layout/hierarchy1"/>
    <dgm:cxn modelId="{5E4E3A33-8BA7-4DD5-BDED-E222E8E6F5BC}" type="presParOf" srcId="{6E3DC6E5-3B31-4B1B-9C0A-1D6F23D60F3F}" destId="{F8D62CAF-04A4-4E2F-B9F4-54B2DD9C21F9}" srcOrd="1" destOrd="0" presId="urn:microsoft.com/office/officeart/2005/8/layout/hierarchy1"/>
    <dgm:cxn modelId="{236C49B7-2B1A-4D6D-B909-04C1FC757555}" type="presParOf" srcId="{F8D62CAF-04A4-4E2F-B9F4-54B2DD9C21F9}" destId="{EF244DB4-6FFA-46F4-91DC-237515C81FFF}" srcOrd="0" destOrd="0" presId="urn:microsoft.com/office/officeart/2005/8/layout/hierarchy1"/>
    <dgm:cxn modelId="{ABEBFB82-8024-4B3F-BB08-D896A390CBD5}" type="presParOf" srcId="{EF244DB4-6FFA-46F4-91DC-237515C81FFF}" destId="{75BC4A86-944E-49F3-A35C-C1BB97145EF2}" srcOrd="0" destOrd="0" presId="urn:microsoft.com/office/officeart/2005/8/layout/hierarchy1"/>
    <dgm:cxn modelId="{0671CC7A-16D1-4213-9961-BFAC1DFAF7CD}" type="presParOf" srcId="{EF244DB4-6FFA-46F4-91DC-237515C81FFF}" destId="{4A32062B-7245-4C68-BCD8-13F9B9CA7FA0}" srcOrd="1" destOrd="0" presId="urn:microsoft.com/office/officeart/2005/8/layout/hierarchy1"/>
    <dgm:cxn modelId="{1827E1BD-F8A3-463F-9431-A55A3208ECD6}" type="presParOf" srcId="{F8D62CAF-04A4-4E2F-B9F4-54B2DD9C21F9}" destId="{44AF3249-8C17-42F3-809D-3773E1F4BCD4}" srcOrd="1" destOrd="0" presId="urn:microsoft.com/office/officeart/2005/8/layout/hierarchy1"/>
    <dgm:cxn modelId="{62132633-C2EA-4B2E-A9A4-796240AEF3A2}" type="presParOf" srcId="{6E3DC6E5-3B31-4B1B-9C0A-1D6F23D60F3F}" destId="{A2F1C263-48DC-47D3-8266-5B030717406F}" srcOrd="2" destOrd="0" presId="urn:microsoft.com/office/officeart/2005/8/layout/hierarchy1"/>
    <dgm:cxn modelId="{F927805F-55C0-412F-B551-5335B9C75745}" type="presParOf" srcId="{A2F1C263-48DC-47D3-8266-5B030717406F}" destId="{09A87755-F6E1-4FED-B5F2-E6462CD23B0C}" srcOrd="0" destOrd="0" presId="urn:microsoft.com/office/officeart/2005/8/layout/hierarchy1"/>
    <dgm:cxn modelId="{F10FD745-D84A-46CE-B836-02EFDF88E84F}" type="presParOf" srcId="{09A87755-F6E1-4FED-B5F2-E6462CD23B0C}" destId="{E5986646-71C6-4524-862E-03F3948044FC}" srcOrd="0" destOrd="0" presId="urn:microsoft.com/office/officeart/2005/8/layout/hierarchy1"/>
    <dgm:cxn modelId="{BADB7B46-1066-49DD-A8ED-D876C90C1484}" type="presParOf" srcId="{09A87755-F6E1-4FED-B5F2-E6462CD23B0C}" destId="{6787F173-302B-462B-8135-1910574C31F4}" srcOrd="1" destOrd="0" presId="urn:microsoft.com/office/officeart/2005/8/layout/hierarchy1"/>
    <dgm:cxn modelId="{A44A5331-29DC-4F42-8C1B-354C9F491EB4}" type="presParOf" srcId="{A2F1C263-48DC-47D3-8266-5B030717406F}" destId="{1B342C72-59EA-4B3D-89E2-A4F2F318B84D}" srcOrd="1" destOrd="0" presId="urn:microsoft.com/office/officeart/2005/8/layout/hierarchy1"/>
    <dgm:cxn modelId="{C9CB8AF8-C023-4356-843B-CB98DD6354D5}" type="presParOf" srcId="{6E3DC6E5-3B31-4B1B-9C0A-1D6F23D60F3F}" destId="{F57C7F10-77C3-4162-A069-46C1E0E23BEC}" srcOrd="3" destOrd="0" presId="urn:microsoft.com/office/officeart/2005/8/layout/hierarchy1"/>
    <dgm:cxn modelId="{28657065-4DE3-47CD-8C9C-32DC228DEF44}" type="presParOf" srcId="{F57C7F10-77C3-4162-A069-46C1E0E23BEC}" destId="{2BD00AED-275B-46E5-919B-C2CDF6155086}" srcOrd="0" destOrd="0" presId="urn:microsoft.com/office/officeart/2005/8/layout/hierarchy1"/>
    <dgm:cxn modelId="{0EDB3F02-7B1B-451C-93F0-E00E9C37A396}" type="presParOf" srcId="{2BD00AED-275B-46E5-919B-C2CDF6155086}" destId="{53B0F278-EC83-4F76-95F0-8B01ACF86BE8}" srcOrd="0" destOrd="0" presId="urn:microsoft.com/office/officeart/2005/8/layout/hierarchy1"/>
    <dgm:cxn modelId="{0A26203B-9269-49BB-8618-9EFD3E380CB9}" type="presParOf" srcId="{2BD00AED-275B-46E5-919B-C2CDF6155086}" destId="{BBFE0D96-2D65-4EC6-BAA4-024F902DE6E7}" srcOrd="1" destOrd="0" presId="urn:microsoft.com/office/officeart/2005/8/layout/hierarchy1"/>
    <dgm:cxn modelId="{A6E223C1-A013-4B50-9B13-DC359C9ED0C5}" type="presParOf" srcId="{F57C7F10-77C3-4162-A069-46C1E0E23BEC}" destId="{B2BCF9F5-B13F-4A44-B140-CA5CD9CF6903}" srcOrd="1" destOrd="0" presId="urn:microsoft.com/office/officeart/2005/8/layout/hierarchy1"/>
    <dgm:cxn modelId="{142FDC72-784E-4F97-83CB-66CEF4E56614}" type="presParOf" srcId="{6E3DC6E5-3B31-4B1B-9C0A-1D6F23D60F3F}" destId="{5994DED9-E933-41BB-9325-55F0475CB7BD}" srcOrd="4" destOrd="0" presId="urn:microsoft.com/office/officeart/2005/8/layout/hierarchy1"/>
    <dgm:cxn modelId="{27C5BFF7-8EA1-4E24-ACF0-1671901BB18A}" type="presParOf" srcId="{5994DED9-E933-41BB-9325-55F0475CB7BD}" destId="{25CA04E5-69A3-4194-BA62-27A3EB49041A}" srcOrd="0" destOrd="0" presId="urn:microsoft.com/office/officeart/2005/8/layout/hierarchy1"/>
    <dgm:cxn modelId="{0741A627-ED92-4CB6-AF36-18855DA2B6D0}" type="presParOf" srcId="{25CA04E5-69A3-4194-BA62-27A3EB49041A}" destId="{CAF2A094-A716-4B75-91E1-1C0F71E34E30}" srcOrd="0" destOrd="0" presId="urn:microsoft.com/office/officeart/2005/8/layout/hierarchy1"/>
    <dgm:cxn modelId="{C6A20BC8-A1E8-432A-893A-DFA3B8AE0459}" type="presParOf" srcId="{25CA04E5-69A3-4194-BA62-27A3EB49041A}" destId="{5D6C167B-7D94-4954-BB31-C4927C54DC21}" srcOrd="1" destOrd="0" presId="urn:microsoft.com/office/officeart/2005/8/layout/hierarchy1"/>
    <dgm:cxn modelId="{EA5418E1-9AFD-4031-B4BA-34DC71FCDDFA}" type="presParOf" srcId="{5994DED9-E933-41BB-9325-55F0475CB7BD}" destId="{72FD7EB6-5D22-4D2C-A4E7-11E23B436AF6}" srcOrd="1" destOrd="0" presId="urn:microsoft.com/office/officeart/2005/8/layout/hierarchy1"/>
    <dgm:cxn modelId="{F125FE62-95B8-4D27-9C6B-F233C12EFF85}" type="presParOf" srcId="{6E3DC6E5-3B31-4B1B-9C0A-1D6F23D60F3F}" destId="{46680BEA-5682-41C4-B08B-4A054FC39AC0}" srcOrd="5" destOrd="0" presId="urn:microsoft.com/office/officeart/2005/8/layout/hierarchy1"/>
    <dgm:cxn modelId="{519E94F8-1FF5-4F09-A78F-4E68A689A540}" type="presParOf" srcId="{46680BEA-5682-41C4-B08B-4A054FC39AC0}" destId="{F8AE3B88-C5C0-44D1-835C-4429E436EB9B}" srcOrd="0" destOrd="0" presId="urn:microsoft.com/office/officeart/2005/8/layout/hierarchy1"/>
    <dgm:cxn modelId="{0F3BCAAE-8EC6-4D6E-BA0B-EE66D3228F27}" type="presParOf" srcId="{F8AE3B88-C5C0-44D1-835C-4429E436EB9B}" destId="{DDB962A7-95CF-41E7-9253-3AA018D4C0B6}" srcOrd="0" destOrd="0" presId="urn:microsoft.com/office/officeart/2005/8/layout/hierarchy1"/>
    <dgm:cxn modelId="{DDB51F60-9D50-428D-B55C-B9EB2A8BB28D}" type="presParOf" srcId="{F8AE3B88-C5C0-44D1-835C-4429E436EB9B}" destId="{8BB83915-828B-431F-B6B4-5129207B2931}" srcOrd="1" destOrd="0" presId="urn:microsoft.com/office/officeart/2005/8/layout/hierarchy1"/>
    <dgm:cxn modelId="{BB37444A-5318-439E-B31F-87C535671FBD}" type="presParOf" srcId="{46680BEA-5682-41C4-B08B-4A054FC39AC0}" destId="{4C1419C1-A1BE-4D43-8EDD-ED2B799800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76E3B-87A6-46A2-9048-70900B83C289}">
      <dsp:nvSpPr>
        <dsp:cNvPr id="0" name=""/>
        <dsp:cNvSpPr/>
      </dsp:nvSpPr>
      <dsp:spPr>
        <a:xfrm>
          <a:off x="1236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BB53-A47F-4F28-851C-0C642380746B}">
      <dsp:nvSpPr>
        <dsp:cNvPr id="0" name=""/>
        <dsp:cNvSpPr/>
      </dsp:nvSpPr>
      <dsp:spPr>
        <a:xfrm>
          <a:off x="157066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5G </a:t>
          </a:r>
          <a:r>
            <a:rPr lang="en-US" sz="1600" kern="1200" dirty="0">
              <a:latin typeface="Calibri Light" panose="020F0302020204030204"/>
            </a:rPr>
            <a:t>definition</a:t>
          </a:r>
          <a:endParaRPr lang="en-US" sz="1600" kern="1200" dirty="0"/>
        </a:p>
      </dsp:txBody>
      <dsp:txXfrm>
        <a:off x="183150" y="1347218"/>
        <a:ext cx="1350302" cy="838400"/>
      </dsp:txXfrm>
    </dsp:sp>
    <dsp:sp modelId="{75BC4A86-944E-49F3-A35C-C1BB97145EF2}">
      <dsp:nvSpPr>
        <dsp:cNvPr id="0" name=""/>
        <dsp:cNvSpPr/>
      </dsp:nvSpPr>
      <dsp:spPr>
        <a:xfrm>
          <a:off x="171536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2062B-7245-4C68-BCD8-13F9B9CA7FA0}">
      <dsp:nvSpPr>
        <dsp:cNvPr id="0" name=""/>
        <dsp:cNvSpPr/>
      </dsp:nvSpPr>
      <dsp:spPr>
        <a:xfrm>
          <a:off x="187119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Historique</a:t>
          </a:r>
          <a:r>
            <a:rPr lang="en-US" sz="1600" kern="1200" dirty="0"/>
            <a:t> </a:t>
          </a:r>
          <a:r>
            <a:rPr lang="en-US" sz="1600" kern="1200" dirty="0" err="1"/>
            <a:t>avant</a:t>
          </a:r>
          <a:r>
            <a:rPr lang="en-US" sz="1600" kern="1200" dirty="0"/>
            <a:t> la 5G</a:t>
          </a:r>
        </a:p>
      </dsp:txBody>
      <dsp:txXfrm>
        <a:off x="1897281" y="1347218"/>
        <a:ext cx="1350302" cy="838400"/>
      </dsp:txXfrm>
    </dsp:sp>
    <dsp:sp modelId="{E5986646-71C6-4524-862E-03F3948044FC}">
      <dsp:nvSpPr>
        <dsp:cNvPr id="0" name=""/>
        <dsp:cNvSpPr/>
      </dsp:nvSpPr>
      <dsp:spPr>
        <a:xfrm>
          <a:off x="342949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7F173-302B-462B-8135-1910574C31F4}">
      <dsp:nvSpPr>
        <dsp:cNvPr id="0" name=""/>
        <dsp:cNvSpPr/>
      </dsp:nvSpPr>
      <dsp:spPr>
        <a:xfrm>
          <a:off x="358532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5G</a:t>
          </a:r>
          <a:r>
            <a:rPr lang="en-US" sz="1600" kern="1200" dirty="0">
              <a:latin typeface="Calibri Light" panose="020F0302020204030204"/>
            </a:rPr>
            <a:t> date d'arrivé en  </a:t>
          </a:r>
          <a:r>
            <a:rPr lang="en-US" sz="1600" kern="1200" dirty="0"/>
            <a:t>France</a:t>
          </a:r>
        </a:p>
      </dsp:txBody>
      <dsp:txXfrm>
        <a:off x="3611411" y="1347218"/>
        <a:ext cx="1350302" cy="838400"/>
      </dsp:txXfrm>
    </dsp:sp>
    <dsp:sp modelId="{53B0F278-EC83-4F76-95F0-8B01ACF86BE8}">
      <dsp:nvSpPr>
        <dsp:cNvPr id="0" name=""/>
        <dsp:cNvSpPr/>
      </dsp:nvSpPr>
      <dsp:spPr>
        <a:xfrm>
          <a:off x="514362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E0D96-2D65-4EC6-BAA4-024F902DE6E7}">
      <dsp:nvSpPr>
        <dsp:cNvPr id="0" name=""/>
        <dsp:cNvSpPr/>
      </dsp:nvSpPr>
      <dsp:spPr>
        <a:xfrm>
          <a:off x="529945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Comment fonctionne la 5G ?</a:t>
          </a:r>
          <a:endParaRPr lang="en-US" sz="1600" kern="1200" dirty="0"/>
        </a:p>
      </dsp:txBody>
      <dsp:txXfrm>
        <a:off x="5325541" y="1347218"/>
        <a:ext cx="1350302" cy="838400"/>
      </dsp:txXfrm>
    </dsp:sp>
    <dsp:sp modelId="{CAF2A094-A716-4B75-91E1-1C0F71E34E30}">
      <dsp:nvSpPr>
        <dsp:cNvPr id="0" name=""/>
        <dsp:cNvSpPr/>
      </dsp:nvSpPr>
      <dsp:spPr>
        <a:xfrm>
          <a:off x="685775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167B-7D94-4954-BB31-C4927C54DC21}">
      <dsp:nvSpPr>
        <dsp:cNvPr id="0" name=""/>
        <dsp:cNvSpPr/>
      </dsp:nvSpPr>
      <dsp:spPr>
        <a:xfrm>
          <a:off x="701358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Que va apporter la 5G</a:t>
          </a:r>
        </a:p>
      </dsp:txBody>
      <dsp:txXfrm>
        <a:off x="7039671" y="1347218"/>
        <a:ext cx="1350302" cy="838400"/>
      </dsp:txXfrm>
    </dsp:sp>
    <dsp:sp modelId="{DDB962A7-95CF-41E7-9253-3AA018D4C0B6}">
      <dsp:nvSpPr>
        <dsp:cNvPr id="0" name=""/>
        <dsp:cNvSpPr/>
      </dsp:nvSpPr>
      <dsp:spPr>
        <a:xfrm>
          <a:off x="8571888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83915-828B-431F-B6B4-5129207B2931}">
      <dsp:nvSpPr>
        <dsp:cNvPr id="0" name=""/>
        <dsp:cNvSpPr/>
      </dsp:nvSpPr>
      <dsp:spPr>
        <a:xfrm>
          <a:off x="8727718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Conclusion</a:t>
          </a:r>
        </a:p>
      </dsp:txBody>
      <dsp:txXfrm>
        <a:off x="8753802" y="1347218"/>
        <a:ext cx="1350302" cy="8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ktib.blogspot.com/2011/08/2g-cdma-hsdpa-3g-edge-4g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kcraiova.blogspot.com/2015/08/in-sfarsit-cei-de-la-rcs-rds-au-anuntat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noticiadesalud.blogspot.com/2012/03/el-grupo-neat-presenta-trex-2g-par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hroomery.org/forums/showflat.php/number/21676107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LA 5G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"/>
              </a:rPr>
              <a:t>SABAH DEKKOUMI</a:t>
            </a:r>
          </a:p>
          <a:p>
            <a:pPr algn="ctr"/>
            <a:r>
              <a:rPr lang="en-US" dirty="0">
                <a:cs typeface="Calibri"/>
              </a:rPr>
              <a:t>LE 20/09/2021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B3ED3C-51A8-4173-BDD2-4E7841AF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3B3BB-CC47-4E6A-8BA2-8F0DEED2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72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07BB-D395-422F-81FE-E4361D28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SOMMAIRE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59FAE-5459-418A-B8EF-616B58EDA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19476"/>
              </p:ext>
            </p:extLst>
          </p:nvPr>
        </p:nvGraphicFramePr>
        <p:xfrm>
          <a:off x="1131849" y="212762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6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54D6-4432-403B-BFB7-3308C1F3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LA 5G </a:t>
            </a:r>
            <a:r>
              <a:rPr lang="en-US" dirty="0" err="1">
                <a:cs typeface="Calibri Light"/>
              </a:rPr>
              <a:t>Définition</a:t>
            </a:r>
            <a:endParaRPr lang="en-US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AB008A-6214-4F4E-BB47-0CC000CB4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4" r="2392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2204-B550-4741-BBB6-BF50D1C9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Il </a:t>
            </a:r>
            <a:r>
              <a:rPr lang="en-US" sz="2000" b="1" dirty="0" err="1">
                <a:ea typeface="+mn-lt"/>
                <a:cs typeface="+mn-lt"/>
              </a:rPr>
              <a:t>s'agit</a:t>
            </a:r>
            <a:r>
              <a:rPr lang="en-US" sz="2000" b="1" dirty="0">
                <a:ea typeface="+mn-lt"/>
                <a:cs typeface="+mn-lt"/>
              </a:rPr>
              <a:t> de la </a:t>
            </a:r>
            <a:r>
              <a:rPr lang="en-US" sz="2000" b="1" dirty="0" err="1">
                <a:ea typeface="+mn-lt"/>
                <a:cs typeface="+mn-lt"/>
              </a:rPr>
              <a:t>cinquième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génération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technologie</a:t>
            </a:r>
            <a:r>
              <a:rPr lang="en-US" sz="2000" b="1" dirty="0">
                <a:ea typeface="+mn-lt"/>
                <a:cs typeface="+mn-lt"/>
              </a:rPr>
              <a:t> de communication mobile, et </a:t>
            </a:r>
            <a:r>
              <a:rPr lang="en-US" sz="2000" b="1" dirty="0" err="1">
                <a:ea typeface="+mn-lt"/>
                <a:cs typeface="+mn-lt"/>
              </a:rPr>
              <a:t>elle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promet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d'améliorer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considérablement</a:t>
            </a:r>
            <a:r>
              <a:rPr lang="en-US" sz="2000" b="1" dirty="0">
                <a:ea typeface="+mn-lt"/>
                <a:cs typeface="+mn-lt"/>
              </a:rPr>
              <a:t> la </a:t>
            </a:r>
            <a:r>
              <a:rPr lang="en-US" sz="2000" b="1" dirty="0" err="1">
                <a:ea typeface="+mn-lt"/>
                <a:cs typeface="+mn-lt"/>
              </a:rPr>
              <a:t>vitesse</a:t>
            </a:r>
            <a:r>
              <a:rPr lang="en-US" sz="2000" b="1" dirty="0">
                <a:ea typeface="+mn-lt"/>
                <a:cs typeface="+mn-lt"/>
              </a:rPr>
              <a:t>, la couverture et la </a:t>
            </a:r>
            <a:r>
              <a:rPr lang="en-US" sz="2000" b="1" dirty="0" err="1">
                <a:ea typeface="+mn-lt"/>
                <a:cs typeface="+mn-lt"/>
              </a:rPr>
              <a:t>réactivité</a:t>
            </a:r>
            <a:r>
              <a:rPr lang="en-US" sz="2000" b="1" dirty="0">
                <a:ea typeface="+mn-lt"/>
                <a:cs typeface="+mn-lt"/>
              </a:rPr>
              <a:t> des </a:t>
            </a:r>
            <a:r>
              <a:rPr lang="en-US" sz="2000" b="1" dirty="0" err="1">
                <a:ea typeface="+mn-lt"/>
                <a:cs typeface="+mn-lt"/>
              </a:rPr>
              <a:t>réseaux</a:t>
            </a:r>
            <a:r>
              <a:rPr lang="en-US" sz="2000" b="1" dirty="0">
                <a:ea typeface="+mn-lt"/>
                <a:cs typeface="+mn-lt"/>
              </a:rPr>
              <a:t> sans fil. </a:t>
            </a:r>
            <a:r>
              <a:rPr lang="en-US" sz="2000" b="1" dirty="0" err="1">
                <a:ea typeface="+mn-lt"/>
                <a:cs typeface="+mn-lt"/>
              </a:rPr>
              <a:t>C'est</a:t>
            </a:r>
            <a:r>
              <a:rPr lang="en-US" sz="2000" b="1" dirty="0">
                <a:ea typeface="+mn-lt"/>
                <a:cs typeface="+mn-lt"/>
              </a:rPr>
              <a:t> 10 à 100 </a:t>
            </a:r>
            <a:r>
              <a:rPr lang="en-US" sz="2000" b="1" dirty="0" err="1">
                <a:ea typeface="+mn-lt"/>
                <a:cs typeface="+mn-lt"/>
              </a:rPr>
              <a:t>fois</a:t>
            </a:r>
            <a:r>
              <a:rPr lang="en-US" sz="2000" b="1" dirty="0">
                <a:ea typeface="+mn-lt"/>
                <a:cs typeface="+mn-lt"/>
              </a:rPr>
              <a:t> plus </a:t>
            </a:r>
            <a:r>
              <a:rPr lang="en-US" sz="2000" b="1" dirty="0" err="1">
                <a:ea typeface="+mn-lt"/>
                <a:cs typeface="+mn-lt"/>
              </a:rPr>
              <a:t>rapide</a:t>
            </a:r>
            <a:r>
              <a:rPr lang="en-US" sz="2000" b="1" dirty="0">
                <a:ea typeface="+mn-lt"/>
                <a:cs typeface="+mn-lt"/>
              </a:rPr>
              <a:t> que </a:t>
            </a:r>
            <a:r>
              <a:rPr lang="en-US" sz="2000" b="1" dirty="0" err="1">
                <a:ea typeface="+mn-lt"/>
                <a:cs typeface="+mn-lt"/>
              </a:rPr>
              <a:t>votre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connexion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cellulaire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habituelle</a:t>
            </a:r>
            <a:r>
              <a:rPr lang="en-US" sz="2000" b="1" dirty="0">
                <a:ea typeface="+mn-lt"/>
                <a:cs typeface="+mn-lt"/>
              </a:rPr>
              <a:t>, et </a:t>
            </a:r>
            <a:r>
              <a:rPr lang="en-US" sz="2000" b="1" dirty="0" err="1">
                <a:ea typeface="+mn-lt"/>
                <a:cs typeface="+mn-lt"/>
              </a:rPr>
              <a:t>même</a:t>
            </a:r>
            <a:r>
              <a:rPr lang="en-US" sz="2000" b="1" dirty="0">
                <a:ea typeface="+mn-lt"/>
                <a:cs typeface="+mn-lt"/>
              </a:rPr>
              <a:t> plus </a:t>
            </a:r>
            <a:r>
              <a:rPr lang="en-US" sz="2000" b="1" dirty="0" err="1">
                <a:ea typeface="+mn-lt"/>
                <a:cs typeface="+mn-lt"/>
              </a:rPr>
              <a:t>rapide</a:t>
            </a:r>
            <a:r>
              <a:rPr lang="en-US" sz="2000" b="1" dirty="0">
                <a:ea typeface="+mn-lt"/>
                <a:cs typeface="+mn-lt"/>
              </a:rPr>
              <a:t> que tout.</a:t>
            </a:r>
            <a:endParaRPr lang="en-US" sz="2000" b="1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5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314A3-A892-4E01-A0B0-F6EC13A3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fr-FR" dirty="0"/>
              <a:t>Historique avant la 5G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F67477-D6C4-4ED4-B080-62DE6CBD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0820A0-B14B-4F1C-8DDA-174AC2B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9" name="Freeform 98">
              <a:extLst>
                <a:ext uri="{FF2B5EF4-FFF2-40B4-BE49-F238E27FC236}">
                  <a16:creationId xmlns:a16="http://schemas.microsoft.com/office/drawing/2014/main" id="{A0B952A8-34E8-46AE-B7EC-D9FB3BF1E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C0821D-1BFC-498C-BEE4-6CE6B6B2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AE6635-A640-4DF6-8A57-8989A6B7B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16D7B4-883D-4B71-A28E-8BDCD687E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72A9B10-2C9E-4DDF-8C99-874229A49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EF75B38-CC94-4DE1-A968-D9E320A92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0E9350D-D958-4D62-8379-58ADFF954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1CA4590-01F5-4F10-A727-F0EE16FD3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D2BBC3-F36B-4D06-BCA7-F71AD6698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9AD5E0B-9B13-4228-A23D-83F17DD0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E153321-B19E-4FA5-8A22-05A91F2AC4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CB9B077-591C-4298-888F-32BB6D0A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FAFF7A-3D2E-40E1-961C-C2875D67D3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7AB21FA-AE5F-4714-968F-356DEE791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A657826-1C0D-47DD-9B11-E93A32B64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0DC7092-7C59-441C-9840-7163FAB2D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56E4341-2683-4149-A265-F498A3B79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D68886-7F13-46BC-9D15-BAF1B45EC3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17C4A21-61C9-400C-B013-440B0338B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DB85B97-7A10-452C-95EB-4CBC73A72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5A1D773-A4DC-4A3D-BB9D-E056BAC3B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7184E7-1D5B-4687-8ADC-B776C1EFB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D3DC5-864B-4B44-9E09-2FE1AD048A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0DB5CCD-3BBF-45CE-B561-4579A82BD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1DD1944-44B9-4A99-A105-7C364538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ACDF35-7550-4E16-9914-613447CC0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BE9C83A-DEB3-4D63-A163-8223B6814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FFC901-4314-4DC8-BCF5-34E1ACC59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ACA1D64-7220-4CB4-9BF1-69B45B482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565C435-F20D-4ACD-921E-A46F19D67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8848F1-0711-4763-BC8B-76970B5C8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1F2F9F-1FE7-4945-95B9-09731BE95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D030805-517F-4B88-A49B-B0E89A0A9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51D02D9-7DCC-42F6-BBD4-62F841ED4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0B07484-4B4C-4B4E-9841-E455CCF19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83CA18-F3C2-4329-AC85-63B53C6A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40AEE3-A69A-4F08-95EC-D4427E246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92C26C7-E36B-4C29-9C8B-963C7C350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A2AB60F-895F-49A6-A514-5EDE49E67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A53213F-862F-474E-9DE6-F06F3F3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556880-E892-4297-B930-959E868A1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786BA14-25A0-4244-92EE-40B324E323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4A8FE26-68CA-4ED2-AC18-175CCD3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02032B0-7225-492F-A909-4A5FA8B1C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A3885E-E420-40C5-8B05-E5167027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A973D3B-A048-46C9-8DA7-6792F2F94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AEE237-4C03-4C0B-9951-EB14A5362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D87A6-7BC8-4BD7-A2B9-B64555B75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7DFB34-0FF3-45E0-86D1-14367FD4E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B72F8F4-90B4-4099-B7E7-4F060A017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9A58548-CA86-4B09-9534-0B9F46F1C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395729B-8C0E-41B8-B3ED-3E25B328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3910024-5A98-44CB-96D6-6F18BEE2B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1B185B-BD9C-4F33-A1CA-8053DC4F1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D04AC18-163B-4734-89C3-160679520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8A3168-5207-4A96-AF77-4442A6DD4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103104E-3B79-4584-BC67-161734567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E2661F-465D-44F7-832A-93816854D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6351CA6-C76B-4C66-9378-C385BBE40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42756B9-0921-4B55-B129-1C794D4FD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37841ED-C77C-4824-BBDB-A4AD5CC4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E74C45-8542-46B2-AAA4-974909068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B975665-5AAD-40D4-AC00-1047ED6593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46CFA9-FF2B-4D62-8063-8D68FF480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50C0FC6-86F2-4AAC-9174-25FB83DA6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652921-868F-4CCF-B70C-034DAD2E7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2A55E7D-1C8A-4438-A99F-3ACAC87A7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3610C07-2EF7-4475-AF6C-9CA4C0645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17D69AF-D03D-4514-A534-475B17591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70FDC14-72EE-470D-876E-651741365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BEAC2A8-991D-4B96-ABE3-9A32625B2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4FDD02D-2AD2-4A6C-BBC9-15591F457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844DDA-5D96-4DEA-A208-28BBA35901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96F2E86-56F4-4B0C-8D83-55D2865C8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193D075-DE33-4AD6-937B-FC291287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59EA056-638E-430D-AE76-796F1ED38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D75FB12-06AB-46A1-BFE4-D16F35625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51D4855-B924-45D6-A884-31A6BC96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97D34C-609D-44DB-AFF8-75858A4F3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EA17769-C4B1-4138-875F-A58D5D849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B02E948-8CD2-4C3C-9E5D-262DAC3C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F8E025EC-8201-4DC5-B858-C2EEA8121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D00349E-7825-4D5D-81A3-6A5FB2D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B0493F4-7EE3-40BC-9693-4C301169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5D627BB-BD2B-4E33-837E-94DABD948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948FD7F-4A95-419F-9592-F1AE43EB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6D13955-7897-45BF-AE8D-F635DE729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D38C1DF-38DA-4D6D-AEDD-F23C53104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618B3C8-757B-4262-8325-56E79801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BC63D8C-C95A-4588-AEC8-83438699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1EBAFC9-1157-4512-A58B-E8DBDCB0E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5C42AD4-0C0A-44F8-BEF5-76D798BB14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A2FDF3F-1D8B-4D7F-9713-D2785051C4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E5C02B7-5014-410B-A59B-ABA9017C9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738C92-C3B6-43D5-A718-230FE5A78A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7FDBFA0-A00A-4C49-A38C-5197E28B1E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2F2930-B81B-47BF-BAB6-6CD862E0A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B0E661-1786-4C8B-B4AA-1C46DBB09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AE039B6-9B91-4DF7-B2E1-BEC620E8A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09B3898-68D4-4032-973C-3297FA2A0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6FDF469-A729-4C34-9A4E-FC7F50FB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42661BA-C51F-493E-BA84-7E8E0264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CA6BFC1-5596-4F25-8834-B82EC76C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DC0C4EA-8B26-488D-842A-8492C28EF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365199F-3DA2-4ECE-8AA0-B37E7E3AF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F8EAD3C-6628-48E5-A004-B34EFF17E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627E51D-F7F3-432F-B018-3390B0A3E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A796D9-B9B7-497E-91F4-257D2CCAA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4E17776-2D77-4801-AFE4-553D807E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F653420-3C79-432A-9CAB-6A4AEC545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B4F431F-451E-4136-B596-17B639632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5E18572-BE7A-4234-B454-FD38ABFAE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EB9F985-7C1A-4BFE-A4DC-F35AA0D04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00648B4-39E6-409B-A151-2A6CC6D3C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13A2463-A9F5-45B4-804E-5595FAE42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BF3193A-025E-4BE6-9AD5-D3106F9D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832A9B-55E5-494A-A717-3617EDD1F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C0DA7BF-4BD6-46F6-91A1-E38E259FC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7B5F7E4-8A2A-468D-8EF3-6D7171EBC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6A8F3CE-3B42-4770-8933-7C9BCA91B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224EF38-8522-4A6A-BA96-BAAB1A136C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2B702F4-3A4F-475E-A874-62BA9C76A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BF12728-61DB-4CA7-BFEA-C67E21001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A114F6C-B377-4620-9C72-92D0FA50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85FB219-37DC-4CBB-BDEF-43EF98EB0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060F2EE-256C-4A23-A980-9C317EA5F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2F37857-F893-4D54-B377-60870C91B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5DEA293-2202-41FF-B5FE-71F06BAA6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9C59CAC-07BD-4C27-8926-C55E46BD1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80FA13A-0B04-4946-9A24-2701584E2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88CE1CC-C8B3-470F-9512-B590AF9DE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C1809CD-B912-4E69-A5A5-94EA27B28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B9E3C6C-40C8-4A98-B0AF-C45C41484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BE61EAD-B3F8-4E77-B3B6-0A3374C0F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303657B-9569-4CB6-A870-F7D678DE6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95E1DFB-B252-4CBC-95A8-D1DC68A18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7B24AC-E1C7-4A27-BACA-0AE3C159F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7ECB039-4BBD-4991-8C57-7D90D4A22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8517C97-1250-4775-B725-2CBD677C3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679D68-007E-47A6-A882-07A8088B5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67BAF92-FB48-468A-B633-46749349E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875629C-FBE1-4E58-82B5-53DBC3ABD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C29FC6C-B918-40F3-AAAA-1A4F1DFB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D55E2D8-4D39-4F44-AAE7-B3B2DDDB5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EF38C89-9B35-40D5-A2EC-AE4FFF171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C842FE-0918-4A9A-B4F3-F69C539B3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5A2FDBE-9CE6-41C7-A149-1FC75441C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E76B3FC-2648-4EF2-A363-8AED916B4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AD43BF-C5AB-4324-B39E-5E3AFC88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D7FC0CC-E465-4316-A7B6-42441D27D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EF568F1-4905-4D65-8510-683A87097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0779A11-5E9E-4455-8DB7-6BF1F0BA4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B884067-174C-4C5C-955E-462157D0F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5F0FA8-85D6-4B51-B2A8-027AC28D8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76C2522-4938-48D4-9ACE-F61BC4527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119966D-0585-4354-991F-856ADF670D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931C16B-534C-413B-A404-870528429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88EA28D-0FC2-4BEA-B3EB-D9DEB3C4F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2052B6-705D-484A-9856-BCC35D311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357007E-5B0B-4BC1-96BB-2F9A55E28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44B8928-2E44-471E-818A-AC5F8B9B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3F906D0-CE7C-484D-8C11-5011F768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83" name="Freeform 183">
              <a:extLst>
                <a:ext uri="{FF2B5EF4-FFF2-40B4-BE49-F238E27FC236}">
                  <a16:creationId xmlns:a16="http://schemas.microsoft.com/office/drawing/2014/main" id="{0FE191C3-385B-4E2B-ADE9-0FA9E09C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F236ECF-9469-429F-B950-E6274E93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CFB9B6B-3B4B-406C-A9C4-9E15E8ED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1185F607-E801-4999-8E05-0C8486DAA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2AE80DE6-1860-413C-83A4-3D16C772F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CA67FE0-1324-427A-A3EB-EC0E27E8D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426A4D5-E148-458E-81B7-A67551CC5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E534E1-BFC4-4B6F-B4A6-D0331A128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6D2BC14-55E1-4250-A703-26EAE5BEB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28FA0B2-4451-4A40-A6A8-B5B2BFFD2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95551A0-FD49-4C51-9936-31AADCF8F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1AA33D7-B8C3-4A4C-B04C-90496559F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C11C7CB-C8A3-4FA2-8919-4BDE08B8C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4122C9F-7650-4E2A-BBDD-5ED179429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2331B0F-4B2B-49FF-B210-A548BEE14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66A3B2-EAB9-4D0F-8CC6-133C4B8D2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5D255CC-F767-47F3-9B04-0F597091D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DE6FFD6E-D10A-4E69-B92A-1C3D4AD900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BAE1242-2228-4493-81B5-F7807B8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A6A8552-686E-44B0-AA9A-9488BB77F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C45C190-42DB-4A86-A102-D04A25E1E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C2E5DE9-3511-45AE-9F95-710C8211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3F3C6F6-47A6-4265-878C-5092E9328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B1F3E7-F618-4E13-9E16-7118C45C7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5E7DF9B-A62B-4C53-A661-B401D7195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E4847E-481F-4419-AE1F-90DED5344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3E9C09-74A8-40D0-BC37-74CA31F5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0009143-1101-4DF3-B01E-766F9BE63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5E8D24-3C05-4242-92BA-731FDA5AE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40A7CC8-D93E-41C0-8322-8EF549E1A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91F070-941B-4307-9931-156C868BFF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F90A755-20A8-4274-A4F7-BD624FECF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D87C615-9E34-495E-8406-FAEFC2F84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1A383A9-4CA6-4FAB-9F61-C5E53DBF8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7B6069C-3205-4BBB-ADDF-D85A07E55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8083F5B-DC24-40B3-92D2-BF90631145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AEA55FF-DDBB-4AA2-ACBD-9A4D56FFC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E00B1FB-F492-483C-B4D3-893BE48D2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576CFD40-49E1-465A-9B23-F9D980D9A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D63EDB7-C852-43C0-9954-6F2196FAB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316E726A-0F37-45E3-9BDF-42ECAA68F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29E8E54E-8FB5-4650-AD2D-C65F3F53A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3018142-C705-4D1B-8C27-83842B8D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029D1D-41B1-45D6-8FC5-9EBEEEBD5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38CE0A4-BE74-4418-8DB6-FC0A39102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5DC5DB6-FAE4-45E0-A0E5-E613B8D7E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FBB2B3B-650C-4D6B-BA13-A71D6CB8C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A61A363-0BE0-4381-9635-02A60AE9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363EFF4-A1A6-4E57-8128-D13002EAD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44B3004-D3A0-4C95-8618-02CD578CC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8511694-389A-4FA7-950D-D0B63A42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3CF007D-1A35-4653-994F-C5DC685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68873C-3BA1-4848-8A1E-55D441695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F28B5E8-5EF7-40C6-8012-75E3ADCB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4DD4F11-6920-4398-88A7-0C571FA3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87C9D72-9386-43D4-9C27-2B0A67662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903FC60-7B4A-4E8D-B64E-A6570168D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565646A-F4D1-434F-ACCE-BC14E5D049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B5384FB-B917-47C4-9BEF-B81DFEE8C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3934C7C-17F3-44A9-96A6-AC1E3AFE0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8AF32D4-0DB1-4F6F-8B2B-27519AB90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8FB5CFF-2F83-4320-9CD0-CCD78775E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C85CC5D7-8944-4B99-92D2-D827AB9C4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55CCF6E-2B52-4B36-872D-542D0CDD7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D2E4E5-D86C-41AF-B664-F7E077398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B38EA97-5B13-4977-B58D-0B28E2D8B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CC35DD3-5BF6-4C99-93A1-C0F5ACAB7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69C8543-88BB-4CDA-8EF5-285068521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091AE30-82E9-4674-9E65-5042AB251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A3D2800-7BCF-4C76-9CCD-6962D5E5E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D91264-05B7-4454-AE8C-BAC45B33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047D64C-CE38-4EDA-8EA5-8A805D525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3C33408-5D0E-4DE4-8945-9001979D3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1AE14B5-3844-4A66-A8BC-CD8538C56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F78B15A-17F2-474B-A6B5-34B225EBA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14C9FE9-2E7D-466C-978D-713D0A662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882ACEF4-C446-4969-92B5-8649558C2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DA39D67-86FF-418E-9876-AB14AFD79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2D3BF31F-EEDE-4027-BAE2-CD14B138C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37BBBCA-15AD-4E11-813C-E58EE564F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9C1783-3F0F-4D4E-8767-9705B81BF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02" r="6" b="14803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81671B-7897-4EA5-ABAB-C444DD5865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6618" r="1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8" name="Image 7" descr="Une image contenant texte, plancher, intérieur&#10;&#10;Description générée automatiquement">
            <a:extLst>
              <a:ext uri="{FF2B5EF4-FFF2-40B4-BE49-F238E27FC236}">
                <a16:creationId xmlns:a16="http://schemas.microsoft.com/office/drawing/2014/main" id="{19E0B198-86BB-4C29-AC1D-C3E6AC4908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725" r="5113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1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1EBD2D-C5B0-4B98-B46C-3D254314B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846937"/>
            <a:ext cx="6897878" cy="5173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372229-5EEE-423A-9D4A-879621717C43}"/>
              </a:ext>
            </a:extLst>
          </p:cNvPr>
          <p:cNvSpPr txBox="1"/>
          <p:nvPr/>
        </p:nvSpPr>
        <p:spPr>
          <a:xfrm>
            <a:off x="8011702" y="1357507"/>
            <a:ext cx="3706762" cy="3972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b="1" u="sng" dirty="0"/>
              <a:t>La 5G </a:t>
            </a:r>
            <a:r>
              <a:rPr lang="en-US" sz="2400" b="1" u="sng" dirty="0" err="1"/>
              <a:t>en</a:t>
            </a:r>
            <a:r>
              <a:rPr lang="en-US" sz="2400" b="1" u="sng" dirty="0"/>
              <a:t> France</a:t>
            </a:r>
            <a:r>
              <a:rPr lang="en-US" sz="2400" dirty="0"/>
              <a:t> 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Le </a:t>
            </a:r>
            <a:r>
              <a:rPr lang="en-US" dirty="0" err="1"/>
              <a:t>lancement</a:t>
            </a:r>
            <a:r>
              <a:rPr lang="en-US" dirty="0"/>
              <a:t> commercial de la 5G </a:t>
            </a:r>
            <a:r>
              <a:rPr lang="en-US" dirty="0" err="1"/>
              <a:t>en</a:t>
            </a:r>
            <a:r>
              <a:rPr lang="en-US" dirty="0"/>
              <a:t> France a </a:t>
            </a:r>
            <a:r>
              <a:rPr lang="en-US" dirty="0" err="1"/>
              <a:t>eu</a:t>
            </a:r>
            <a:r>
              <a:rPr lang="en-US" dirty="0"/>
              <a:t> lieu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décembre</a:t>
            </a:r>
            <a:r>
              <a:rPr lang="en-US" dirty="0"/>
              <a:t> 2020 dans </a:t>
            </a:r>
            <a:r>
              <a:rPr lang="en-US" dirty="0" err="1"/>
              <a:t>une</a:t>
            </a:r>
            <a:r>
              <a:rPr lang="en-US" dirty="0"/>
              <a:t> vingtaine </a:t>
            </a:r>
            <a:r>
              <a:rPr lang="en-US" dirty="0" err="1"/>
              <a:t>d'agglomérations</a:t>
            </a:r>
            <a:r>
              <a:rPr lang="en-US" dirty="0"/>
              <a:t> </a:t>
            </a:r>
            <a:r>
              <a:rPr lang="en-US" dirty="0" err="1"/>
              <a:t>régionales</a:t>
            </a:r>
            <a:r>
              <a:rPr lang="en-US" dirty="0"/>
              <a:t>. </a:t>
            </a:r>
            <a:r>
              <a:rPr lang="en-US" dirty="0" err="1"/>
              <a:t>Localisez</a:t>
            </a:r>
            <a:r>
              <a:rPr lang="en-US" dirty="0"/>
              <a:t> sur </a:t>
            </a:r>
            <a:r>
              <a:rPr lang="en-US" dirty="0" err="1"/>
              <a:t>notre</a:t>
            </a:r>
            <a:r>
              <a:rPr lang="en-US" dirty="0"/>
              <a:t> carte 5G les </a:t>
            </a:r>
            <a:r>
              <a:rPr lang="en-US" dirty="0" err="1"/>
              <a:t>villes</a:t>
            </a:r>
            <a:r>
              <a:rPr lang="en-US" dirty="0"/>
              <a:t> couvertes par les </a:t>
            </a:r>
            <a:r>
              <a:rPr lang="en-US" dirty="0" err="1"/>
              <a:t>réseaux</a:t>
            </a:r>
            <a:r>
              <a:rPr lang="en-US" dirty="0"/>
              <a:t> 5G des </a:t>
            </a:r>
            <a:r>
              <a:rPr lang="en-US" dirty="0" err="1"/>
              <a:t>opérateurs</a:t>
            </a:r>
            <a:r>
              <a:rPr lang="en-US" dirty="0"/>
              <a:t> Orange, SFR, Bouygues Telecom et Free Mobile.</a:t>
            </a:r>
          </a:p>
        </p:txBody>
      </p:sp>
    </p:spTree>
    <p:extLst>
      <p:ext uri="{BB962C8B-B14F-4D97-AF65-F5344CB8AC3E}">
        <p14:creationId xmlns:p14="http://schemas.microsoft.com/office/powerpoint/2010/main" val="372364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9C8-88F0-4805-97A1-80CC702D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Comment </a:t>
            </a:r>
            <a:r>
              <a:rPr lang="en-US" dirty="0" err="1">
                <a:cs typeface="Calibri Light"/>
              </a:rPr>
              <a:t>fonctionne</a:t>
            </a:r>
            <a:r>
              <a:rPr lang="en-US" dirty="0">
                <a:cs typeface="Calibri Light"/>
              </a:rPr>
              <a:t> la 5g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6FB709-A82F-4D5C-A34D-9502A517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4" r="1141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E2B-60B0-4159-B8A0-4B7A9CE8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Clr>
                <a:prstClr val="white"/>
              </a:buClr>
              <a:buNone/>
            </a:pPr>
            <a:r>
              <a:rPr lang="en-US" dirty="0">
                <a:ea typeface="+mn-lt"/>
                <a:cs typeface="+mn-lt"/>
              </a:rPr>
              <a:t>La 5G repose sur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déjà </a:t>
            </a:r>
            <a:r>
              <a:rPr lang="en-US" dirty="0" err="1">
                <a:ea typeface="+mn-lt"/>
                <a:cs typeface="+mn-lt"/>
              </a:rPr>
              <a:t>exploitées</a:t>
            </a:r>
            <a:r>
              <a:rPr lang="en-US" dirty="0">
                <a:ea typeface="+mn-lt"/>
                <a:cs typeface="+mn-lt"/>
              </a:rPr>
              <a:t> pour la 4G </a:t>
            </a:r>
            <a:r>
              <a:rPr lang="en-US" dirty="0" err="1">
                <a:ea typeface="+mn-lt"/>
                <a:cs typeface="+mn-lt"/>
              </a:rPr>
              <a:t>ainsi</a:t>
            </a:r>
            <a:r>
              <a:rPr lang="en-US" dirty="0">
                <a:ea typeface="+mn-lt"/>
                <a:cs typeface="+mn-lt"/>
              </a:rPr>
              <a:t> que sur de </a:t>
            </a:r>
            <a:r>
              <a:rPr lang="en-US" dirty="0" err="1">
                <a:ea typeface="+mn-lt"/>
                <a:cs typeface="+mn-lt"/>
              </a:rPr>
              <a:t>nouvelles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. On distingue deux </a:t>
            </a:r>
            <a:r>
              <a:rPr lang="en-US" dirty="0" err="1">
                <a:ea typeface="+mn-lt"/>
                <a:cs typeface="+mn-lt"/>
              </a:rPr>
              <a:t>familles</a:t>
            </a:r>
            <a:r>
              <a:rPr lang="en-US" dirty="0">
                <a:ea typeface="+mn-lt"/>
                <a:cs typeface="+mn-lt"/>
              </a:rPr>
              <a:t> :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sub-6 (</a:t>
            </a:r>
            <a:r>
              <a:rPr lang="en-US" dirty="0" err="1">
                <a:ea typeface="+mn-lt"/>
                <a:cs typeface="+mn-lt"/>
              </a:rPr>
              <a:t>fréquence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inférieure</a:t>
            </a:r>
            <a:r>
              <a:rPr lang="en-US" dirty="0">
                <a:ea typeface="+mn-lt"/>
                <a:cs typeface="+mn-lt"/>
              </a:rPr>
              <a:t> à 6 GHz) et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mmWave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ondes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millimétriques</a:t>
            </a:r>
            <a:r>
              <a:rPr lang="en-US" dirty="0">
                <a:ea typeface="+mn-lt"/>
                <a:cs typeface="+mn-lt"/>
              </a:rPr>
              <a:t> avec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fréquence</a:t>
            </a:r>
            <a:r>
              <a:rPr lang="en-US" dirty="0">
                <a:ea typeface="+mn-lt"/>
                <a:cs typeface="+mn-lt"/>
              </a:rPr>
              <a:t> supérieure à 24 GHz). </a:t>
            </a:r>
            <a:r>
              <a:rPr lang="en-US" dirty="0" err="1">
                <a:ea typeface="+mn-lt"/>
                <a:cs typeface="+mn-lt"/>
              </a:rPr>
              <a:t>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dernières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offrent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meilleur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débit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portée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faible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4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A70-40FB-4FE7-94CA-0EF78FF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 5G que </a:t>
            </a:r>
            <a:r>
              <a:rPr lang="en-US" dirty="0" err="1">
                <a:ea typeface="+mj-lt"/>
                <a:cs typeface="+mj-lt"/>
              </a:rPr>
              <a:t>va</a:t>
            </a:r>
            <a:r>
              <a:rPr lang="en-US" dirty="0">
                <a:ea typeface="+mj-lt"/>
                <a:cs typeface="+mj-lt"/>
              </a:rPr>
              <a:t>-t-</a:t>
            </a:r>
            <a:r>
              <a:rPr lang="en-US" dirty="0" err="1">
                <a:ea typeface="+mj-lt"/>
                <a:cs typeface="+mj-lt"/>
              </a:rPr>
              <a:t>elle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apporter</a:t>
            </a:r>
            <a:r>
              <a:rPr lang="en-US" dirty="0">
                <a:ea typeface="+mj-lt"/>
                <a:cs typeface="+mj-lt"/>
              </a:rPr>
              <a:t> ?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EC0504-4466-478C-AB4F-80F260C2B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r="1005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B1D2-C7BC-4E99-8C8B-1B85249E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62518" cy="39722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400">
                <a:ea typeface="+mn-lt"/>
                <a:cs typeface="+mn-lt"/>
              </a:rPr>
              <a:t>La 5G </a:t>
            </a:r>
            <a:r>
              <a:rPr lang="en-US" sz="1400" err="1">
                <a:ea typeface="+mn-lt"/>
                <a:cs typeface="+mn-lt"/>
              </a:rPr>
              <a:t>est</a:t>
            </a:r>
            <a:r>
              <a:rPr lang="en-US" sz="1400">
                <a:ea typeface="+mn-lt"/>
                <a:cs typeface="+mn-lt"/>
              </a:rPr>
              <a:t> la </a:t>
            </a:r>
            <a:r>
              <a:rPr lang="en-US" sz="1400" err="1">
                <a:ea typeface="+mn-lt"/>
                <a:cs typeface="+mn-lt"/>
              </a:rPr>
              <a:t>cinquième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génération</a:t>
            </a:r>
            <a:r>
              <a:rPr lang="en-US" sz="1400">
                <a:ea typeface="+mn-lt"/>
                <a:cs typeface="+mn-lt"/>
              </a:rPr>
              <a:t> de communications mobiles. Elle </a:t>
            </a:r>
            <a:r>
              <a:rPr lang="en-US" sz="1400" err="1">
                <a:ea typeface="+mn-lt"/>
                <a:cs typeface="+mn-lt"/>
              </a:rPr>
              <a:t>vient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logiquement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succéder</a:t>
            </a:r>
            <a:r>
              <a:rPr lang="en-US" sz="1400">
                <a:ea typeface="+mn-lt"/>
                <a:cs typeface="+mn-lt"/>
              </a:rPr>
              <a:t> à la 4G. Au menu, un </a:t>
            </a:r>
            <a:r>
              <a:rPr lang="en-US" sz="1400" err="1">
                <a:ea typeface="+mn-lt"/>
                <a:cs typeface="+mn-lt"/>
              </a:rPr>
              <a:t>débit</a:t>
            </a:r>
            <a:r>
              <a:rPr lang="en-US" sz="1400">
                <a:ea typeface="+mn-lt"/>
                <a:cs typeface="+mn-lt"/>
              </a:rPr>
              <a:t> plus </a:t>
            </a:r>
            <a:r>
              <a:rPr lang="en-US" sz="1400" err="1">
                <a:ea typeface="+mn-lt"/>
                <a:cs typeface="+mn-lt"/>
              </a:rPr>
              <a:t>rapide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une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latence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réduite</a:t>
            </a:r>
            <a:r>
              <a:rPr lang="en-US" sz="1400">
                <a:ea typeface="+mn-lt"/>
                <a:cs typeface="+mn-lt"/>
              </a:rPr>
              <a:t> et </a:t>
            </a:r>
            <a:r>
              <a:rPr lang="en-US" sz="1400" err="1">
                <a:ea typeface="+mn-lt"/>
                <a:cs typeface="+mn-lt"/>
              </a:rPr>
              <a:t>une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meilleure</a:t>
            </a:r>
            <a:r>
              <a:rPr lang="en-US" sz="1400">
                <a:ea typeface="+mn-lt"/>
                <a:cs typeface="+mn-lt"/>
              </a:rPr>
              <a:t> circulation des </a:t>
            </a:r>
            <a:r>
              <a:rPr lang="en-US" sz="1400" err="1">
                <a:ea typeface="+mn-lt"/>
                <a:cs typeface="+mn-lt"/>
              </a:rPr>
              <a:t>données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Autrement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elle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améliore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l'existant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>
                <a:ea typeface="+mn-lt"/>
                <a:cs typeface="+mn-lt"/>
              </a:rPr>
              <a:t> pas </a:t>
            </a:r>
            <a:r>
              <a:rPr lang="en-US" sz="1400" err="1">
                <a:ea typeface="+mn-lt"/>
                <a:cs typeface="+mn-lt"/>
              </a:rPr>
              <a:t>seulement</a:t>
            </a:r>
            <a:r>
              <a:rPr lang="en-US" sz="1400">
                <a:ea typeface="+mn-lt"/>
                <a:cs typeface="+mn-lt"/>
              </a:rPr>
              <a:t>. La 5G </a:t>
            </a:r>
            <a:r>
              <a:rPr lang="en-US" sz="1400" err="1">
                <a:ea typeface="+mn-lt"/>
                <a:cs typeface="+mn-lt"/>
              </a:rPr>
              <a:t>participera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effet</a:t>
            </a:r>
            <a:r>
              <a:rPr lang="en-US" sz="1400">
                <a:ea typeface="+mn-lt"/>
                <a:cs typeface="+mn-lt"/>
              </a:rPr>
              <a:t> au </a:t>
            </a:r>
            <a:r>
              <a:rPr lang="en-US" sz="1400" err="1">
                <a:ea typeface="+mn-lt"/>
                <a:cs typeface="+mn-lt"/>
              </a:rPr>
              <a:t>déploiement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l'internet</a:t>
            </a:r>
            <a:r>
              <a:rPr lang="en-US" sz="1400">
                <a:ea typeface="+mn-lt"/>
                <a:cs typeface="+mn-lt"/>
              </a:rPr>
              <a:t> des </a:t>
            </a:r>
            <a:r>
              <a:rPr lang="en-US" sz="1400" err="1">
                <a:ea typeface="+mn-lt"/>
                <a:cs typeface="+mn-lt"/>
              </a:rPr>
              <a:t>objets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aussi</a:t>
            </a:r>
            <a:r>
              <a:rPr lang="en-US" sz="1400">
                <a:ea typeface="+mn-lt"/>
                <a:cs typeface="+mn-lt"/>
              </a:rPr>
              <a:t> au </a:t>
            </a:r>
            <a:r>
              <a:rPr lang="en-US" sz="1400" err="1">
                <a:ea typeface="+mn-lt"/>
                <a:cs typeface="+mn-lt"/>
              </a:rPr>
              <a:t>développement</a:t>
            </a:r>
            <a:r>
              <a:rPr lang="en-US" sz="1400">
                <a:ea typeface="+mn-lt"/>
                <a:cs typeface="+mn-lt"/>
              </a:rPr>
              <a:t> de nouveaux services dans </a:t>
            </a:r>
            <a:r>
              <a:rPr lang="en-US" sz="1400" err="1">
                <a:ea typeface="+mn-lt"/>
                <a:cs typeface="+mn-lt"/>
              </a:rPr>
              <a:t>certains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domaines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comme</a:t>
            </a:r>
            <a:r>
              <a:rPr lang="en-US" sz="1400">
                <a:ea typeface="+mn-lt"/>
                <a:cs typeface="+mn-lt"/>
              </a:rPr>
              <a:t> la </a:t>
            </a:r>
            <a:r>
              <a:rPr lang="en-US" sz="1400" err="1">
                <a:ea typeface="+mn-lt"/>
                <a:cs typeface="+mn-lt"/>
              </a:rPr>
              <a:t>santé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l'automobile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Le </a:t>
            </a:r>
            <a:r>
              <a:rPr lang="en-US" sz="1400" err="1">
                <a:ea typeface="+mn-lt"/>
                <a:cs typeface="+mn-lt"/>
              </a:rPr>
              <a:t>réseau</a:t>
            </a:r>
            <a:r>
              <a:rPr lang="en-US" sz="1400">
                <a:ea typeface="+mn-lt"/>
                <a:cs typeface="+mn-lt"/>
              </a:rPr>
              <a:t> 5G </a:t>
            </a:r>
            <a:r>
              <a:rPr lang="en-US" sz="1400" err="1">
                <a:ea typeface="+mn-lt"/>
                <a:cs typeface="+mn-lt"/>
              </a:rPr>
              <a:t>est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conçu</a:t>
            </a:r>
            <a:r>
              <a:rPr lang="en-US" sz="1400">
                <a:ea typeface="+mn-lt"/>
                <a:cs typeface="+mn-lt"/>
              </a:rPr>
              <a:t> pour connecter un bien plus grand </a:t>
            </a:r>
            <a:r>
              <a:rPr lang="en-US" sz="1400" err="1">
                <a:ea typeface="+mn-lt"/>
                <a:cs typeface="+mn-lt"/>
              </a:rPr>
              <a:t>nombre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d'appareils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qu'un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réseau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cellulaire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traditionnel</a:t>
            </a:r>
            <a:r>
              <a:rPr lang="en-US" sz="1400">
                <a:ea typeface="+mn-lt"/>
                <a:cs typeface="+mn-lt"/>
              </a:rPr>
              <a:t>. </a:t>
            </a:r>
            <a:r>
              <a:rPr lang="en-US" sz="1400" err="1">
                <a:ea typeface="+mn-lt"/>
                <a:cs typeface="+mn-lt"/>
              </a:rPr>
              <a:t>L'internet</a:t>
            </a:r>
            <a:r>
              <a:rPr lang="en-US" sz="1400">
                <a:ea typeface="+mn-lt"/>
                <a:cs typeface="+mn-lt"/>
              </a:rPr>
              <a:t> des </a:t>
            </a:r>
            <a:r>
              <a:rPr lang="en-US" sz="1400" err="1">
                <a:ea typeface="+mn-lt"/>
                <a:cs typeface="+mn-lt"/>
              </a:rPr>
              <a:t>objets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ça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vous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dit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quelque</a:t>
            </a:r>
            <a:r>
              <a:rPr lang="en-US" sz="1400">
                <a:ea typeface="+mn-lt"/>
                <a:cs typeface="+mn-lt"/>
              </a:rPr>
              <a:t> chose ? La 5G </a:t>
            </a:r>
            <a:r>
              <a:rPr lang="en-US" sz="1400" err="1">
                <a:ea typeface="+mn-lt"/>
                <a:cs typeface="+mn-lt"/>
              </a:rPr>
              <a:t>peut</a:t>
            </a:r>
            <a:r>
              <a:rPr lang="en-US" sz="1400">
                <a:ea typeface="+mn-lt"/>
                <a:cs typeface="+mn-lt"/>
              </a:rPr>
              <a:t> alimenter </a:t>
            </a:r>
            <a:r>
              <a:rPr lang="en-US" sz="1400" err="1">
                <a:ea typeface="+mn-lt"/>
                <a:cs typeface="+mn-lt"/>
              </a:rPr>
              <a:t>plusieurs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appareils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autour</a:t>
            </a:r>
            <a:r>
              <a:rPr lang="en-US" sz="1400">
                <a:ea typeface="+mn-lt"/>
                <a:cs typeface="+mn-lt"/>
              </a:rPr>
              <a:t> de </a:t>
            </a:r>
            <a:r>
              <a:rPr lang="en-US" sz="1400" err="1">
                <a:ea typeface="+mn-lt"/>
                <a:cs typeface="+mn-lt"/>
              </a:rPr>
              <a:t>vous</a:t>
            </a:r>
            <a:r>
              <a:rPr lang="en-US" sz="1400">
                <a:ea typeface="+mn-lt"/>
                <a:cs typeface="+mn-lt"/>
              </a:rPr>
              <a:t>, </a:t>
            </a:r>
            <a:r>
              <a:rPr lang="en-US" sz="1400" err="1">
                <a:ea typeface="+mn-lt"/>
                <a:cs typeface="+mn-lt"/>
              </a:rPr>
              <a:t>qu'il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s'agisse</a:t>
            </a:r>
            <a:r>
              <a:rPr lang="en-US" sz="1400">
                <a:ea typeface="+mn-lt"/>
                <a:cs typeface="+mn-lt"/>
              </a:rPr>
              <a:t> d'un collier de </a:t>
            </a:r>
            <a:r>
              <a:rPr lang="en-US" sz="1400" err="1">
                <a:ea typeface="+mn-lt"/>
                <a:cs typeface="+mn-lt"/>
              </a:rPr>
              <a:t>chien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>
                <a:ea typeface="+mn-lt"/>
                <a:cs typeface="+mn-lt"/>
              </a:rPr>
              <a:t> d'un </a:t>
            </a:r>
            <a:r>
              <a:rPr lang="en-US" sz="1400" err="1">
                <a:ea typeface="+mn-lt"/>
                <a:cs typeface="+mn-lt"/>
              </a:rPr>
              <a:t>réfrigérateur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sz="1400"/>
          </a:p>
          <a:p>
            <a:pPr marL="0" indent="0">
              <a:lnSpc>
                <a:spcPct val="90000"/>
              </a:lnSpc>
              <a:buNone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32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7F8-3DE0-486C-AE63-DEDF3B22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0EB-72D1-4798-BB7D-8E687CD3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C3464D-7509-48E4-95AB-BCD25679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8481" y="375920"/>
            <a:ext cx="8310880" cy="3992880"/>
          </a:xfr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B413D315-92C9-4D08-A733-8A133B5E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47" y="4561840"/>
            <a:ext cx="10085706" cy="1432560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79404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</TotalTime>
  <Words>332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LA 5G</vt:lpstr>
      <vt:lpstr>SOMMAIRE</vt:lpstr>
      <vt:lpstr>LA 5G Définition</vt:lpstr>
      <vt:lpstr>Historique avant la 5G</vt:lpstr>
      <vt:lpstr>Présentation PowerPoint</vt:lpstr>
      <vt:lpstr>Comment fonctionne la 5g</vt:lpstr>
      <vt:lpstr>la 5G que va-t-elle apporter ?</vt:lpstr>
      <vt:lpstr>Conclusion</vt:lpstr>
      <vt:lpstr>MERCI POUR VOTRE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sabah dekkoumi</dc:creator>
  <cp:lastModifiedBy>Sabah DEKKOUMI</cp:lastModifiedBy>
  <cp:revision>155</cp:revision>
  <dcterms:created xsi:type="dcterms:W3CDTF">2021-07-26T12:18:58Z</dcterms:created>
  <dcterms:modified xsi:type="dcterms:W3CDTF">2021-08-30T12:53:39Z</dcterms:modified>
</cp:coreProperties>
</file>