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8e1e724d-5b4f-4ab4-988b-a7063215b94d/reports/e28971cd-f443-491f-a857-a0c4b998a6d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0077248299f441c" /><Relationship Type="http://schemas.openxmlformats.org/officeDocument/2006/relationships/hyperlink" Target="https://app.powerbi.com/groups/8e1e724d-5b4f-4ab4-988b-a7063215b94d/reports/e28971cd-f443-491f-a857-a0c4b998a6d6/ReportSection2?pbi_source=PowerPoint" TargetMode="External" Id="RelId0" /><Relationship Type="http://schemas.openxmlformats.org/officeDocument/2006/relationships/image" Target="/ppt/media/image4.png" Id="imgId3162714_22680922" /><Relationship Type="http://schemas.openxmlformats.org/officeDocument/2006/relationships/image" Target="/ppt/media/image5.png" Id="imgId3162714_2268092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70c5995507e4afc" /><Relationship Type="http://schemas.openxmlformats.org/officeDocument/2006/relationships/hyperlink" Target="https://app.powerbi.com/groups/8e1e724d-5b4f-4ab4-988b-a7063215b94d/reports/e28971cd-f443-491f-a857-a0c4b998a6d6/ReportSection?pbi_source=PowerPoint" TargetMode="External" Id="RelId1" /><Relationship Type="http://schemas.openxmlformats.org/officeDocument/2006/relationships/image" Target="/ppt/media/image6.png" Id="imgId3162715_22680927" /><Relationship Type="http://schemas.openxmlformats.org/officeDocument/2006/relationships/image" Target="/ppt/media/image7.png" Id="imgId3162715_22680925" /><Relationship Type="http://schemas.openxmlformats.org/officeDocument/2006/relationships/image" Target="/ppt/media/image8.png" Id="imgId3162715_22680929" /><Relationship Type="http://schemas.openxmlformats.org/officeDocument/2006/relationships/image" Target="/ppt/media/image9.png" Id="imgId3162715_22680930" /><Relationship Type="http://schemas.openxmlformats.org/officeDocument/2006/relationships/image" Target="/ppt/media/imagea.png" Id="imgId3162715_2268092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499bcee0f8f4a34" /><Relationship Type="http://schemas.openxmlformats.org/officeDocument/2006/relationships/hyperlink" Target="https://app.powerbi.com/groups/8e1e724d-5b4f-4ab4-988b-a7063215b94d/reports/e28971cd-f443-491f-a857-a0c4b998a6d6/ReportSection1?pbi_source=PowerPoint" TargetMode="External" Id="RelId2" /><Relationship Type="http://schemas.openxmlformats.org/officeDocument/2006/relationships/image" Target="/ppt/media/imageb.png" Id="imgId3162716_22680934" /><Relationship Type="http://schemas.openxmlformats.org/officeDocument/2006/relationships/image" Target="/ppt/media/imagec.png" Id="imgId3162716_22680936" /><Relationship Type="http://schemas.openxmlformats.org/officeDocument/2006/relationships/image" Target="/ppt/media/imaged.png" Id="imgId3162716_22680937" /><Relationship Type="http://schemas.openxmlformats.org/officeDocument/2006/relationships/image" Target="/ppt/media/imagee.png" Id="imgId3162716_22680935" /><Relationship Type="http://schemas.openxmlformats.org/officeDocument/2006/relationships/image" Target="/ppt/media/imagef.png" Id="imgId3162716_22680932" /><Relationship Type="http://schemas.openxmlformats.org/officeDocument/2006/relationships/image" Target="/ppt/media/image10.png" Id="imgId3162716_22680931" /><Relationship Type="http://schemas.openxmlformats.org/officeDocument/2006/relationships/image" Target="/ppt/media/image11.png" Id="imgId3162716_2268093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12a7519137246aa" /><Relationship Type="http://schemas.openxmlformats.org/officeDocument/2006/relationships/hyperlink" Target="https://app.powerbi.com/groups/8e1e724d-5b4f-4ab4-988b-a7063215b94d/reports/e28971cd-f443-491f-a857-a0c4b998a6d6/ReportSection3?pbi_source=PowerPoint" TargetMode="External" Id="RelId3" /><Relationship Type="http://schemas.openxmlformats.org/officeDocument/2006/relationships/image" Target="/ppt/media/image12.png" Id="imgId3162717_22680939" /><Relationship Type="http://schemas.openxmlformats.org/officeDocument/2006/relationships/image" Target="/ppt/media/image13.png" Id="imgId3162717_22680940" /><Relationship Type="http://schemas.openxmlformats.org/officeDocument/2006/relationships/image" Target="/ppt/media/image14.png" Id="imgId3162717_22680941" /><Relationship Type="http://schemas.openxmlformats.org/officeDocument/2006/relationships/image" Target="/ppt/media/image15.png" Id="imgId3162717_22680942" /><Relationship Type="http://schemas.openxmlformats.org/officeDocument/2006/relationships/image" Target="/ppt/media/image16.png" Id="imgId3162717_22680945" /><Relationship Type="http://schemas.openxmlformats.org/officeDocument/2006/relationships/image" Target="/ppt/media/image17.png" Id="imgId3162717_2268094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8bf5907e3b44039" /><Relationship Type="http://schemas.openxmlformats.org/officeDocument/2006/relationships/hyperlink" Target="https://app.powerbi.com/groups/8e1e724d-5b4f-4ab4-988b-a7063215b94d/reports/e28971cd-f443-491f-a857-a0c4b998a6d6/ReportSection4?pbi_source=PowerPoint" TargetMode="External" Id="RelId4" /><Relationship Type="http://schemas.openxmlformats.org/officeDocument/2006/relationships/image" Target="/ppt/media/image18.png" Id="imgId3163254_22685386" /><Relationship Type="http://schemas.openxmlformats.org/officeDocument/2006/relationships/image" Target="/ppt/media/image19.png" Id="imgId3163254_22685384" /><Relationship Type="http://schemas.openxmlformats.org/officeDocument/2006/relationships/image" Target="/ppt/media/image1a.png" Id="imgId3163254_2268538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Lab 4 - Solution-Ex1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6/7/2017 12:07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6/7/2017 10:44 AM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466975" y="0"/>
            <a:ext cx="7505700" cy="83058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4950" b="0" i="0" u="none">
                <a:latin typeface="Georgia"/>
                <a:ea typeface="Georgia"/>
                <a:cs typeface="Georgia"/>
              </a:rPr>
              <a:t>YTD Sales and Units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4_226809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057275"/>
            <a:ext cx="12134850" cy="2819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4_226809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171950"/>
            <a:ext cx="12134850" cy="2657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409825" cy="1919097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4950" b="1" i="0" u="none">
                <a:latin typeface="Georgia"/>
                <a:ea typeface="Georgia"/>
                <a:cs typeface="Georgia"/>
              </a:rPr>
              <a:t>Sales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5_226809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409825"/>
            <a:ext cx="2143125" cy="3552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5_226809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81275" y="0"/>
            <a:ext cx="4876800" cy="34004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5_226809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572375" y="0"/>
            <a:ext cx="4171950" cy="3429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5_226809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81275" y="3600450"/>
            <a:ext cx="4810125" cy="3238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5_226809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581900" y="3619500"/>
            <a:ext cx="4162425" cy="32194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6_226809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695575" y="3219450"/>
            <a:ext cx="4581525" cy="3619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6_226809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3171825"/>
            <a:ext cx="2505075" cy="19716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6_226809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5334000"/>
            <a:ext cx="2495550" cy="15049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6_226809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714500"/>
            <a:ext cx="2505075" cy="1238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857500" cy="1800225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5400" b="1" i="0" u="none">
                <a:latin typeface="Georgia"/>
                <a:ea typeface="Georgia"/>
                <a:cs typeface="Georgia"/>
              </a:rPr>
              <a:t>Trend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6_226809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543800" y="0"/>
            <a:ext cx="4629150" cy="304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6_226809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477125" y="3600450"/>
            <a:ext cx="4695825" cy="32289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6_226809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71775" y="0"/>
            <a:ext cx="4533900" cy="304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150876" y="1876425"/>
            <a:ext cx="2924175" cy="175260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5400" b="0" i="0" u="none">
                <a:latin typeface="Georgia"/>
                <a:ea typeface="Georgia"/>
                <a:cs typeface="Georgia"/>
              </a:rPr>
              <a:t>Product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7_226809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048000" y="0"/>
            <a:ext cx="3619500" cy="3171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7_226809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0" y="0"/>
            <a:ext cx="3324225" cy="3171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7_226809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009900" y="3667125"/>
            <a:ext cx="3305175" cy="3171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7_226809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10400" y="3648075"/>
            <a:ext cx="3200400" cy="31908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7_226809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9050" y="0"/>
            <a:ext cx="2857500" cy="17240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2717_226809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90500" y="3543300"/>
            <a:ext cx="2524125" cy="32956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254_226853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610350" y="542925"/>
            <a:ext cx="3619500" cy="40386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254_226853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71450" y="571500"/>
            <a:ext cx="2667000" cy="1562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63254_226853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028950" y="619125"/>
            <a:ext cx="2667000" cy="1085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