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8e1e724d-5b4f-4ab4-988b-a7063215b94d/reports/c4952d5b-fcdd-493d-87eb-6f16c2e9e3c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1db6c7ce8f540a7" /><Relationship Type="http://schemas.openxmlformats.org/officeDocument/2006/relationships/hyperlink" Target="https://app.powerbi.com/groups/8e1e724d-5b4f-4ab4-988b-a7063215b94d/reports/c4952d5b-fcdd-493d-87eb-6f16c2e9e3c3/ReportSection2?pbi_source=PowerPoint" TargetMode="External" Id="RelId0" /><Relationship Type="http://schemas.openxmlformats.org/officeDocument/2006/relationships/image" Target="/ppt/media/image4.png" Id="imgId3163487_22687407" /><Relationship Type="http://schemas.openxmlformats.org/officeDocument/2006/relationships/image" Target="/ppt/media/image5.png" Id="imgId3163487_2268740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34a1fcd13724324" /><Relationship Type="http://schemas.openxmlformats.org/officeDocument/2006/relationships/hyperlink" Target="https://app.powerbi.com/groups/8e1e724d-5b4f-4ab4-988b-a7063215b94d/reports/c4952d5b-fcdd-493d-87eb-6f16c2e9e3c3/ReportSection?pbi_source=PowerPoint" TargetMode="External" Id="RelId1" /><Relationship Type="http://schemas.openxmlformats.org/officeDocument/2006/relationships/image" Target="/ppt/media/image6.png" Id="imgId3163488_22687412" /><Relationship Type="http://schemas.openxmlformats.org/officeDocument/2006/relationships/image" Target="/ppt/media/image7.png" Id="imgId3163488_22687410" /><Relationship Type="http://schemas.openxmlformats.org/officeDocument/2006/relationships/image" Target="/ppt/media/image8.png" Id="imgId3163488_22687414" /><Relationship Type="http://schemas.openxmlformats.org/officeDocument/2006/relationships/image" Target="/ppt/media/image9.png" Id="imgId3163488_22687415" /><Relationship Type="http://schemas.openxmlformats.org/officeDocument/2006/relationships/image" Target="/ppt/media/imagea.png" Id="imgId3163488_2268741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8999ae9e83d4da6" /><Relationship Type="http://schemas.openxmlformats.org/officeDocument/2006/relationships/hyperlink" Target="https://app.powerbi.com/groups/8e1e724d-5b4f-4ab4-988b-a7063215b94d/reports/c4952d5b-fcdd-493d-87eb-6f16c2e9e3c3/ReportSection1?pbi_source=PowerPoint" TargetMode="External" Id="RelId2" /><Relationship Type="http://schemas.openxmlformats.org/officeDocument/2006/relationships/image" Target="/ppt/media/imageb.png" Id="imgId3163489_22687419" /><Relationship Type="http://schemas.openxmlformats.org/officeDocument/2006/relationships/image" Target="/ppt/media/imagec.png" Id="imgId3163489_22687421" /><Relationship Type="http://schemas.openxmlformats.org/officeDocument/2006/relationships/image" Target="/ppt/media/imaged.png" Id="imgId3163489_22687422" /><Relationship Type="http://schemas.openxmlformats.org/officeDocument/2006/relationships/image" Target="/ppt/media/imagee.png" Id="imgId3163489_22687420" /><Relationship Type="http://schemas.openxmlformats.org/officeDocument/2006/relationships/image" Target="/ppt/media/imagef.png" Id="imgId3163489_22687417" /><Relationship Type="http://schemas.openxmlformats.org/officeDocument/2006/relationships/image" Target="/ppt/media/image10.png" Id="imgId3163489_22687416" /><Relationship Type="http://schemas.openxmlformats.org/officeDocument/2006/relationships/image" Target="/ppt/media/image11.png" Id="imgId3163489_2268741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6e8b24540964909" /><Relationship Type="http://schemas.openxmlformats.org/officeDocument/2006/relationships/hyperlink" Target="https://app.powerbi.com/groups/8e1e724d-5b4f-4ab4-988b-a7063215b94d/reports/c4952d5b-fcdd-493d-87eb-6f16c2e9e3c3/ReportSection3?pbi_source=PowerPoint" TargetMode="External" Id="RelId3" /><Relationship Type="http://schemas.openxmlformats.org/officeDocument/2006/relationships/image" Target="/ppt/media/image12.png" Id="imgId3163490_22687424" /><Relationship Type="http://schemas.openxmlformats.org/officeDocument/2006/relationships/image" Target="/ppt/media/image13.png" Id="imgId3163490_22687425" /><Relationship Type="http://schemas.openxmlformats.org/officeDocument/2006/relationships/image" Target="/ppt/media/image14.png" Id="imgId3163490_22687426" /><Relationship Type="http://schemas.openxmlformats.org/officeDocument/2006/relationships/image" Target="/ppt/media/image15.png" Id="imgId3163490_22687427" /><Relationship Type="http://schemas.openxmlformats.org/officeDocument/2006/relationships/image" Target="/ppt/media/image16.png" Id="imgId3163490_22687430" /><Relationship Type="http://schemas.openxmlformats.org/officeDocument/2006/relationships/image" Target="/ppt/media/image17.png" Id="imgId3163490_22687429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Lab 4 - Solution-Ex2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6/7/2017 12:10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6/7/2017 11:35 AM UTC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466975" y="0"/>
            <a:ext cx="7505700" cy="830580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4950" b="0" i="0" u="none">
                <a:latin typeface="Georgia"/>
                <a:ea typeface="Georgia"/>
                <a:cs typeface="Georgia"/>
              </a:rPr>
              <a:t>YTD Sales and Units</a:t>
            </a:r>
          </a:p>
        </p:txBody>
      </p:sp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87_226874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057275"/>
            <a:ext cx="12134850" cy="2819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87_226874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4171950"/>
            <a:ext cx="12134850" cy="2657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0" y="0"/>
            <a:ext cx="2409825" cy="1919097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4950" b="1" i="0" u="none">
                <a:latin typeface="Georgia"/>
                <a:ea typeface="Georgia"/>
                <a:cs typeface="Georgia"/>
              </a:rPr>
              <a:t>Sales Report</a:t>
            </a:r>
          </a:p>
        </p:txBody>
      </p:sp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88_2268741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2409825"/>
            <a:ext cx="2143125" cy="35528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88_2268741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81275" y="0"/>
            <a:ext cx="4876800" cy="34004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88_226874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572375" y="0"/>
            <a:ext cx="4171950" cy="3429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88_226874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81275" y="3600450"/>
            <a:ext cx="4810125" cy="32385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88_2268741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581900" y="3619500"/>
            <a:ext cx="4162425" cy="32194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89_226874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695575" y="3219450"/>
            <a:ext cx="4581525" cy="36195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89_226874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3171825"/>
            <a:ext cx="2505075" cy="19716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89_226874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5334000"/>
            <a:ext cx="2495550" cy="15049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89_226874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714500"/>
            <a:ext cx="2505075" cy="12382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0" y="0"/>
            <a:ext cx="2857500" cy="1800225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5400" b="1" i="0" u="none">
                <a:latin typeface="Georgia"/>
                <a:ea typeface="Georgia"/>
                <a:cs typeface="Georgia"/>
              </a:rPr>
              <a:t>Trend Report</a:t>
            </a:r>
          </a:p>
        </p:txBody>
      </p:sp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89_226874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543800" y="0"/>
            <a:ext cx="4629150" cy="304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89_226874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477125" y="3600450"/>
            <a:ext cx="4695825" cy="32289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89_226874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71775" y="0"/>
            <a:ext cx="4533900" cy="304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150876" y="1876425"/>
            <a:ext cx="2924175" cy="1752600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5400" b="0" i="0" u="none">
                <a:latin typeface="Georgia"/>
                <a:ea typeface="Georgia"/>
                <a:cs typeface="Georgia"/>
              </a:rPr>
              <a:t>Product Report</a:t>
            </a:r>
          </a:p>
        </p:txBody>
      </p:sp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90_2268742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048000" y="0"/>
            <a:ext cx="3619500" cy="31718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90_2268742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0" y="0"/>
            <a:ext cx="3324225" cy="31718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90_226874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009900" y="3667125"/>
            <a:ext cx="3305175" cy="31718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90_226874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10400" y="3648075"/>
            <a:ext cx="3200400" cy="31908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90_226874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9050" y="0"/>
            <a:ext cx="2857500" cy="17240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490_226874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90500" y="3543300"/>
            <a:ext cx="2524125" cy="32956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