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8FF2-A3F5-2A2D-9D3F-943150E8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31DF2-1374-AA93-FB64-3DDEC8FD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5C069-99F7-5C23-C252-5A39B73E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83705-A967-9BC1-486E-6B3E64CE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FC6EF-E286-1022-6827-8D2D8BA2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3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2B71B-D04A-2279-808D-323DE753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69E1A-CDD2-3342-441A-1E91BC652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551A6-7848-E18D-8AD6-CEEC6698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E86AF-D374-B7AE-B238-258E2991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3F0D8-1716-D3ED-ACCA-C5750206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1468B5-471E-65F3-95F1-0146627D9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AF5BA-6A5D-FD6D-9FFD-03777E8C7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5AA37-F0CB-CA84-9C0A-9ECBA8E1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3BF4-D132-EAAE-FF02-1434AA77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5CAD5-C2FD-5514-8A40-D57A6038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6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54E8-E68B-E6CC-379D-1B132330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3B06-D1BD-2547-DC1E-7B20E613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48A00-C953-7AE3-0B14-2338F410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6912B-822B-5B54-3294-C31B06E0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D7BA3-94B9-D579-38C0-6444211A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4FED-9DE1-820F-3C5F-5E2A7311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2C33D-38A6-B522-3095-E5587593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BE771-862D-B070-414A-1D6E97C8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25497-E026-6F9C-8742-44804A8F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EC449-9AE2-7D7C-2E21-9346D3FE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6803-1A18-5290-5F75-ABC7EA6E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CFF6-3FC1-F5A9-3D21-F348DC3FF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C3062-71D0-208C-ACB0-FFE21955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2FEA5-9123-2329-5F50-B714AA24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BC9AB-A326-C766-CD5B-AF4BFB13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50435-3017-B415-BF6D-D9BA70B2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B2D7-64A0-BA2B-CAF6-9F93ED8A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FE868-57DB-5A8B-2AFB-7A279C29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B892-9890-1161-6478-5481D97B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647F94-0CB0-A64D-F680-625358EE3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3CE208-C249-85CA-587A-469008B62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10EB2-E903-7AAF-B837-DC67AA9D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A02DC-61D6-68EE-AED9-27F72917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2DCF09-F62A-EE40-7A08-4A276506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7C585-ADC1-F3D9-B72D-E0EBE5DE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78D640-20C9-BE45-60CC-1435E35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1EF04-AE87-E401-779E-DBEDD68F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C0007-ADCE-87DB-5F75-225BAC01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2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C8E8B0-5B90-E138-A395-7DCFD644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743DE8-75C3-1D99-4887-D1E59EDD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1D58A-56AE-91CC-3420-DB74AC93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8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2CD20-D6AC-BF46-2C31-1683E3EE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E3097-7B02-A6C8-EB9A-6A31D2C0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34103-4B7F-A4B6-7E83-F7D57B25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4F8FA-FB8A-F9DF-3A9C-51DFF308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494B1-8427-2CE6-8E0C-3F772C38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B19B6-CD14-C85B-7F4E-3B95D154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1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80193-B02D-3F1F-E794-A57D91BF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ADE48-7EAA-85BD-B6D0-2783D7C0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2B59E-A660-079B-9819-DD940279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139E6-8150-A9B0-176B-3C19AAA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9F4A5-E247-4BCE-3186-B4BC6029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E3935-1597-AFCB-CFDA-EFEC2CF6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CD405-27C0-37AE-EBB2-B5ADF33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C2BFD-38AD-A185-5668-741136A6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E5DDB-44BE-8900-C16B-4C5D643D1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3450-DFE6-4822-AD62-75BF3667B18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63A68-5ACA-68C2-4DB8-D435F727B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FE39E-3F1D-4AC5-CF7F-90B2826A2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ECE2D-4C71-4FCF-A65F-7E455268C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5CA2-11CA-6958-3C42-8492970C7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31E9D1-7EFA-E15C-8CEA-A54B23EC8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543B31-B837-3E54-266F-CD4AF6BAAF9A}"/>
              </a:ext>
            </a:extLst>
          </p:cNvPr>
          <p:cNvGrpSpPr/>
          <p:nvPr/>
        </p:nvGrpSpPr>
        <p:grpSpPr>
          <a:xfrm>
            <a:off x="438538" y="1127476"/>
            <a:ext cx="11688151" cy="3366472"/>
            <a:chOff x="438538" y="1127476"/>
            <a:chExt cx="11688151" cy="336647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7E94F8-9BDD-89A6-C8EB-2CD3AF7FAD67}"/>
                </a:ext>
              </a:extLst>
            </p:cNvPr>
            <p:cNvSpPr/>
            <p:nvPr/>
          </p:nvSpPr>
          <p:spPr>
            <a:xfrm>
              <a:off x="438538" y="2341983"/>
              <a:ext cx="2416629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>
                  <a:solidFill>
                    <a:schemeClr val="tx1"/>
                  </a:solidFill>
                </a:rPr>
                <a:t>User</a:t>
              </a:r>
              <a:endParaRPr lang="ko-KR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0BA74F-448A-3538-A579-A1E91ADAE8FF}"/>
                </a:ext>
              </a:extLst>
            </p:cNvPr>
            <p:cNvSpPr/>
            <p:nvPr/>
          </p:nvSpPr>
          <p:spPr>
            <a:xfrm>
              <a:off x="5074299" y="2341983"/>
              <a:ext cx="2416629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>
                  <a:solidFill>
                    <a:schemeClr val="tx1"/>
                  </a:solidFill>
                </a:rPr>
                <a:t>System</a:t>
              </a:r>
              <a:endParaRPr lang="ko-KR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C4F7B6-8782-C735-F08F-AABF3A4B25C4}"/>
                </a:ext>
              </a:extLst>
            </p:cNvPr>
            <p:cNvSpPr/>
            <p:nvPr/>
          </p:nvSpPr>
          <p:spPr>
            <a:xfrm>
              <a:off x="9710060" y="2301551"/>
              <a:ext cx="2416629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>
                  <a:solidFill>
                    <a:schemeClr val="tx1"/>
                  </a:solidFill>
                </a:rPr>
                <a:t>Server</a:t>
              </a:r>
              <a:endParaRPr lang="ko-KR" altLang="en-US" sz="4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5A96CBE-5567-BC78-808D-C5A78F5E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855167" y="2761861"/>
              <a:ext cx="2219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0AFFC9-9ABC-82FE-FC31-FD0571A7741D}"/>
                </a:ext>
              </a:extLst>
            </p:cNvPr>
            <p:cNvCxnSpPr>
              <a:cxnSpLocks/>
            </p:cNvCxnSpPr>
            <p:nvPr/>
          </p:nvCxnSpPr>
          <p:spPr>
            <a:xfrm>
              <a:off x="7490928" y="2727649"/>
              <a:ext cx="2219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A7F5631-4D90-3521-9C5E-9F968172FDB4}"/>
                </a:ext>
              </a:extLst>
            </p:cNvPr>
            <p:cNvCxnSpPr/>
            <p:nvPr/>
          </p:nvCxnSpPr>
          <p:spPr>
            <a:xfrm flipH="1">
              <a:off x="2855167" y="3732245"/>
              <a:ext cx="2219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71883D3-B47D-3CE2-B238-C04DE66D9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928" y="3732245"/>
              <a:ext cx="2219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0E4BAE-C5D6-81D5-8734-0FE024620BCF}"/>
                </a:ext>
              </a:extLst>
            </p:cNvPr>
            <p:cNvSpPr txBox="1"/>
            <p:nvPr/>
          </p:nvSpPr>
          <p:spPr>
            <a:xfrm>
              <a:off x="2897030" y="1127476"/>
              <a:ext cx="2149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회원가입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로그인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로그아웃 요청</a:t>
              </a:r>
              <a:endParaRPr lang="en-US" altLang="ko-KR" sz="1200" dirty="0"/>
            </a:p>
            <a:p>
              <a:r>
                <a:rPr lang="ko-KR" altLang="en-US" sz="1200" dirty="0"/>
                <a:t>옷 리스트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코디 리스트 조회 요청</a:t>
              </a:r>
              <a:endParaRPr lang="en-US" altLang="ko-KR" sz="1200" dirty="0"/>
            </a:p>
            <a:p>
              <a:r>
                <a:rPr lang="ko-KR" altLang="en-US" sz="1200" dirty="0"/>
                <a:t>옷 추가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삭제</a:t>
              </a:r>
              <a:endParaRPr lang="en-US" altLang="ko-KR" sz="1200" dirty="0"/>
            </a:p>
            <a:p>
              <a:r>
                <a:rPr lang="ko-KR" altLang="en-US" sz="1200" dirty="0"/>
                <a:t>코디 추가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삭제</a:t>
              </a:r>
              <a:endParaRPr lang="en-US" altLang="ko-KR" sz="1200" dirty="0"/>
            </a:p>
            <a:p>
              <a:r>
                <a:rPr lang="ko-KR" altLang="en-US" sz="1200" dirty="0"/>
                <a:t>즐겨찾기 등록</a:t>
              </a:r>
              <a:endParaRPr lang="en-US" altLang="ko-KR" sz="1200" dirty="0"/>
            </a:p>
            <a:p>
              <a:r>
                <a:rPr lang="ko-KR" altLang="en-US" sz="1200" dirty="0"/>
                <a:t>코디 이름 변경</a:t>
              </a:r>
              <a:endParaRPr lang="en-US" altLang="ko-KR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B9334A-90FD-E75B-16CB-6FCC142A0BD0}"/>
                </a:ext>
              </a:extLst>
            </p:cNvPr>
            <p:cNvSpPr txBox="1"/>
            <p:nvPr/>
          </p:nvSpPr>
          <p:spPr>
            <a:xfrm>
              <a:off x="7518921" y="1260528"/>
              <a:ext cx="2149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회원가입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로그인 요청</a:t>
              </a:r>
              <a:endParaRPr lang="en-US" altLang="ko-KR" sz="1200" dirty="0"/>
            </a:p>
            <a:p>
              <a:r>
                <a:rPr lang="ko-KR" altLang="en-US" sz="1200" dirty="0"/>
                <a:t>옷 리스트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코디 리스트 조회 요청</a:t>
              </a:r>
              <a:endParaRPr lang="en-US" altLang="ko-KR" sz="1200" dirty="0"/>
            </a:p>
            <a:p>
              <a:r>
                <a:rPr lang="ko-KR" altLang="en-US" sz="1200" dirty="0"/>
                <a:t>옷 추가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삭제</a:t>
              </a:r>
              <a:endParaRPr lang="en-US" altLang="ko-KR" sz="1200" dirty="0"/>
            </a:p>
            <a:p>
              <a:r>
                <a:rPr lang="ko-KR" altLang="en-US" sz="1200" dirty="0"/>
                <a:t>코디 추가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삭제</a:t>
              </a:r>
              <a:endParaRPr lang="en-US" altLang="ko-KR" sz="1200" dirty="0"/>
            </a:p>
            <a:p>
              <a:r>
                <a:rPr lang="ko-KR" altLang="en-US" sz="1200" dirty="0"/>
                <a:t>즐겨찾기 등록</a:t>
              </a:r>
              <a:endParaRPr lang="en-US" altLang="ko-KR" sz="1200" dirty="0"/>
            </a:p>
            <a:p>
              <a:r>
                <a:rPr lang="ko-KR" altLang="en-US" sz="1200" dirty="0"/>
                <a:t>코디 이름 변경</a:t>
              </a:r>
              <a:endParaRPr lang="en-US" altLang="ko-KR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085132-4CC5-5CAB-08F6-7FFF0423BF3E}"/>
                </a:ext>
              </a:extLst>
            </p:cNvPr>
            <p:cNvSpPr txBox="1"/>
            <p:nvPr/>
          </p:nvSpPr>
          <p:spPr>
            <a:xfrm>
              <a:off x="2881725" y="3847617"/>
              <a:ext cx="2164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로그아웃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회원가입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로그인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승인 여부</a:t>
              </a:r>
              <a:endParaRPr lang="en-US" altLang="ko-KR" sz="1200" dirty="0"/>
            </a:p>
            <a:p>
              <a:r>
                <a:rPr lang="ko-KR" altLang="en-US" sz="1200" dirty="0"/>
                <a:t>옷 리스트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코디 리스트 정보</a:t>
              </a:r>
              <a:endParaRPr lang="en-US" altLang="ko-KR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E751CE-89E6-8D2D-8DF1-809B6C35C082}"/>
                </a:ext>
              </a:extLst>
            </p:cNvPr>
            <p:cNvSpPr txBox="1"/>
            <p:nvPr/>
          </p:nvSpPr>
          <p:spPr>
            <a:xfrm>
              <a:off x="7518921" y="3847617"/>
              <a:ext cx="2154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 승인 여부</a:t>
              </a:r>
              <a:endParaRPr lang="en-US" altLang="ko-KR" sz="1200" dirty="0"/>
            </a:p>
            <a:p>
              <a:r>
                <a:rPr lang="ko-KR" altLang="en-US" sz="1200" dirty="0"/>
                <a:t>옷 리스트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코디 리스트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즐겨찾기 정보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355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1</cp:revision>
  <dcterms:created xsi:type="dcterms:W3CDTF">2023-03-31T10:45:43Z</dcterms:created>
  <dcterms:modified xsi:type="dcterms:W3CDTF">2023-03-31T10:45:52Z</dcterms:modified>
</cp:coreProperties>
</file>