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7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0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7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4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7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4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8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109" y="-8973"/>
            <a:ext cx="7502969" cy="3437973"/>
          </a:xfrm>
        </p:spPr>
        <p:txBody>
          <a:bodyPr>
            <a:normAutofit/>
          </a:bodyPr>
          <a:lstStyle/>
          <a:p>
            <a:pPr algn="ctr"/>
            <a:r>
              <a:rPr lang="th-TH" sz="8000" dirty="0">
                <a:latin typeface="JasmineUPC" panose="02020603050405020304" pitchFamily="18" charset="-34"/>
                <a:cs typeface="JasmineUPC" panose="02020603050405020304" pitchFamily="18" charset="-34"/>
              </a:rPr>
              <a:t>ประกาศปิดสถานศึกษา</a:t>
            </a:r>
            <a:br>
              <a:rPr lang="th-TH" sz="8000" dirty="0"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3600" dirty="0">
                <a:latin typeface="JasmineUPC" panose="02020603050405020304" pitchFamily="18" charset="-34"/>
                <a:cs typeface="JasmineUPC" panose="02020603050405020304" pitchFamily="18" charset="-34"/>
              </a:rPr>
              <a:t>ตั้งแต่วันที่ 24 ธันวาคม 2563 ถึง 4 มกราคม 2563</a:t>
            </a:r>
            <a:endParaRPr lang="en-US" sz="8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3108" y="3611880"/>
            <a:ext cx="7502969" cy="237753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th-TH" sz="2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ด้วยสถานการณ์การแพร่ระบาดของโควิด 19</a:t>
            </a:r>
          </a:p>
          <a:p>
            <a:pPr algn="ctr">
              <a:spcBef>
                <a:spcPts val="0"/>
              </a:spcBef>
            </a:pPr>
            <a:r>
              <a:rPr lang="th-TH" sz="2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ประกาศปิดการเรียนการสอน  ตามวันดังกล่าว</a:t>
            </a:r>
          </a:p>
          <a:p>
            <a:pPr algn="ctr">
              <a:spcBef>
                <a:spcPts val="0"/>
              </a:spcBef>
            </a:pPr>
            <a:r>
              <a:rPr lang="th-TH" sz="2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หากมีสถานการณ์เปลี่ยนแปลงโรงเรียนจะแจ้งให้ทราบอีกครั้ง</a:t>
            </a:r>
            <a:endParaRPr lang="en-US" sz="2900" b="1" dirty="0">
              <a:solidFill>
                <a:schemeClr val="tx1">
                  <a:lumMod val="85000"/>
                  <a:lumOff val="1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0B5E9-A4C4-43B4-B224-6977ED68081E}"/>
              </a:ext>
            </a:extLst>
          </p:cNvPr>
          <p:cNvSpPr/>
          <p:nvPr/>
        </p:nvSpPr>
        <p:spPr>
          <a:xfrm>
            <a:off x="0" y="0"/>
            <a:ext cx="416161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C429C-A5B6-48C9-81D3-CB3D9C0B6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9" y="1789325"/>
            <a:ext cx="2883414" cy="2883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F593DD-7431-40EC-96AF-29F085E9B117}"/>
              </a:ext>
            </a:extLst>
          </p:cNvPr>
          <p:cNvSpPr txBox="1"/>
          <p:nvPr/>
        </p:nvSpPr>
        <p:spPr>
          <a:xfrm>
            <a:off x="6452853" y="5421809"/>
            <a:ext cx="609452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th-TH" sz="22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นายอภิรักษ์  อุ่นใจ</a:t>
            </a:r>
          </a:p>
          <a:p>
            <a:pPr algn="ctr"/>
            <a:r>
              <a:rPr lang="th-TH" sz="22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ผู้อำนวยการโรงเรียนสวนกุหลาบวิทยาลัย (</a:t>
            </a:r>
            <a:r>
              <a:rPr lang="th-TH" sz="2200" b="1" dirty="0" err="1">
                <a:latin typeface="EucrosiaUPC" panose="02020603050405020304" pitchFamily="18" charset="-34"/>
                <a:cs typeface="EucrosiaUPC" panose="02020603050405020304" pitchFamily="18" charset="-34"/>
              </a:rPr>
              <a:t>จิร</a:t>
            </a:r>
            <a:r>
              <a:rPr lang="th-TH" sz="22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ประวัติ) นครสวรรค์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</TotalTime>
  <Words>55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EucrosiaUPC</vt:lpstr>
      <vt:lpstr>Gill Sans MT</vt:lpstr>
      <vt:lpstr>JasmineUPC</vt:lpstr>
      <vt:lpstr>Gallery</vt:lpstr>
      <vt:lpstr>ประกาศปิดสถานศึกษา ตั้งแต่วันที่ 24 ธันวาคม 2563 ถึง 4 มกราคม 2563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ประกาศปิดสถานศึกษา ตั้งแต่วันที่ 24 ธันวาคม 2563 ถึง 4 มกราคม 2563</dc:title>
  <dc:creator>DEKPIANO</dc:creator>
  <cp:lastModifiedBy>DEKPIANO</cp:lastModifiedBy>
  <cp:revision>6</cp:revision>
  <dcterms:created xsi:type="dcterms:W3CDTF">2020-12-23T13:53:38Z</dcterms:created>
  <dcterms:modified xsi:type="dcterms:W3CDTF">2020-12-23T14:24:01Z</dcterms:modified>
</cp:coreProperties>
</file>