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3773010"/>
          </a:xfrm>
        </p:spPr>
        <p:txBody>
          <a:bodyPr/>
          <a:lstStyle/>
          <a:p>
            <a:r>
              <a:rPr lang="th-TH" sz="9600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ประกาศปิดสถานศึกษา</a:t>
            </a:r>
            <a:br>
              <a:rPr lang="th-TH" sz="9600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</a:br>
            <a:r>
              <a:rPr lang="th-TH" sz="4800" dirty="0">
                <a:solidFill>
                  <a:schemeClr val="accent1">
                    <a:lumMod val="7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ตั้งแต่วันที่ 24 ธันวาคม 2563 ถึง 4 มกราคม 2563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73010"/>
            <a:ext cx="8534400" cy="1789589"/>
          </a:xfrm>
        </p:spPr>
        <p:txBody>
          <a:bodyPr>
            <a:normAutofit/>
          </a:bodyPr>
          <a:lstStyle/>
          <a:p>
            <a:pPr algn="ctr"/>
            <a:r>
              <a:rPr lang="th-TH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ด้วยสถานการณ์การแพร่ระบาดของโควิด 19</a:t>
            </a:r>
          </a:p>
          <a:p>
            <a:pPr algn="ctr"/>
            <a:r>
              <a:rPr lang="th-TH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ประกาศปิดการเรียนการสอน  ตามวันดังกล่าว</a:t>
            </a:r>
          </a:p>
          <a:p>
            <a:pPr algn="ctr"/>
            <a:r>
              <a:rPr lang="th-TH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หาก</a:t>
            </a:r>
            <a:r>
              <a:rPr lang="th-TH" sz="3200" b="1">
                <a:solidFill>
                  <a:schemeClr val="tx1">
                    <a:lumMod val="85000"/>
                    <a:lumOff val="1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มีสถานการณ์เปลี่ยนแปลงโรงเรียนจะแจ้ง</a:t>
            </a:r>
            <a:r>
              <a:rPr lang="th-TH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ให้ทราบอีกครั้ง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1711A6-F744-4813-9F6F-3E141A8E3014}"/>
              </a:ext>
            </a:extLst>
          </p:cNvPr>
          <p:cNvSpPr txBox="1">
            <a:spLocks/>
          </p:cNvSpPr>
          <p:nvPr/>
        </p:nvSpPr>
        <p:spPr>
          <a:xfrm>
            <a:off x="2558248" y="5562599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D960B-9E5B-418F-BB07-7522CBD47A31}"/>
              </a:ext>
            </a:extLst>
          </p:cNvPr>
          <p:cNvSpPr txBox="1"/>
          <p:nvPr/>
        </p:nvSpPr>
        <p:spPr>
          <a:xfrm>
            <a:off x="4614909" y="5787478"/>
            <a:ext cx="6094520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th-TH" sz="22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นายอภิรักษ์  อุ่นใจ</a:t>
            </a:r>
          </a:p>
          <a:p>
            <a:pPr algn="ctr"/>
            <a:r>
              <a:rPr lang="th-TH" sz="22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ผู้อำนวยการโรงเรียนสวนกุหลาบวิทยาลัย (</a:t>
            </a:r>
            <a:r>
              <a:rPr lang="th-TH" sz="2200" b="1" dirty="0" err="1">
                <a:latin typeface="EucrosiaUPC" panose="02020603050405020304" pitchFamily="18" charset="-34"/>
                <a:cs typeface="EucrosiaUPC" panose="02020603050405020304" pitchFamily="18" charset="-34"/>
              </a:rPr>
              <a:t>จิร</a:t>
            </a:r>
            <a:r>
              <a:rPr lang="th-TH" sz="22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ประวัติ) นครสวรรค์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69176-2A5F-4DB8-928D-389C77427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47" y="159797"/>
            <a:ext cx="1633491" cy="16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11</TotalTime>
  <Words>55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Century Gothic</vt:lpstr>
      <vt:lpstr>Courier New</vt:lpstr>
      <vt:lpstr>EucrosiaUPC</vt:lpstr>
      <vt:lpstr>JasmineUPC</vt:lpstr>
      <vt:lpstr>Palatino Linotype</vt:lpstr>
      <vt:lpstr>Seashore design template</vt:lpstr>
      <vt:lpstr>ประกาศปิดสถานศึกษา ตั้งแต่วันที่ 24 ธันวาคม 2563 ถึง 4 มกราคม 2563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ประกาศปิดสถานศึกษา ตั้งแต่วันที่ 24 ธันวาคม 2563 ถึง 4 มกราคม 2563</dc:title>
  <dc:creator>DEKPIANO</dc:creator>
  <cp:lastModifiedBy>DEKPIANO</cp:lastModifiedBy>
  <cp:revision>5</cp:revision>
  <dcterms:created xsi:type="dcterms:W3CDTF">2020-12-23T14:13:08Z</dcterms:created>
  <dcterms:modified xsi:type="dcterms:W3CDTF">2020-12-23T14:24:23Z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