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62" d="100"/>
          <a:sy n="162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46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mountain_2022112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mountain_20221125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mountain_2022112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mountain_2022112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43475" y="1176338"/>
            <a:ext cx="37919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r">
              <a:buNone/>
            </a:pPr>
            <a:r>
              <a:rPr lang="en-US" sz="272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基于机器学习的分布式系统故障诊断系统</a:t>
            </a:r>
            <a:endParaRPr lang="en-US" sz="2720" dirty="0"/>
          </a:p>
        </p:txBody>
      </p:sp>
      <p:sp>
        <p:nvSpPr>
          <p:cNvPr id="3" name="Text 1"/>
          <p:cNvSpPr/>
          <p:nvPr/>
        </p:nvSpPr>
        <p:spPr>
          <a:xfrm>
            <a:off x="5667375" y="2509838"/>
            <a:ext cx="3068002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192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6657975" y="3829050"/>
            <a:ext cx="1943100" cy="55245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r">
              <a:buNone/>
            </a:pPr>
            <a:endParaRPr lang="en-US" sz="1200" dirty="0"/>
          </a:p>
          <a:p>
            <a:pPr marL="0" indent="0" algn="r">
              <a:buNone/>
            </a:pPr>
            <a:r>
              <a:rPr lang="en-US" sz="120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2023-09-22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 系统流程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0289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以下是SystemHealer项目的主要工作流程：</a:t>
            </a:r>
            <a:endParaRPr lang="en-US" sz="9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./pics/TimingDiagram.svg</a:t>
            </a:r>
            <a:endParaRPr lang="en-US" sz="9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en-US" sz="960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数据预处理</a:t>
            </a: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首先，用户通过Web平台上传原始的故障数据。数据预处理模块接收到数据后，进行数据清洗和特征选择等预处理操作。</a:t>
            </a:r>
            <a:endParaRPr lang="en-US" sz="9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960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模型训练</a:t>
            </a: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预处理后的数据被送入机器学习模型训练模块。该模块使用这些数据训练出一个故障诊断模型，并将模型保存下来，供后续使用。</a:t>
            </a:r>
            <a:endParaRPr lang="en-US" sz="9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sz="960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故障诊断</a:t>
            </a: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当有新的故障数据需要诊断时，用户可以通过Web平台上传这些数据。故障诊断模块接收到数据后，使用之前训练好的模型对这些数据进行诊断，识别出故障的类别。</a:t>
            </a:r>
            <a:endParaRPr lang="en-US" sz="9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en-US" sz="960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结果展示</a:t>
            </a: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诊断结果会被送到Web平台上，通过数据可视化的方式展示给用户。用户也可以选择下载诊断结果。</a:t>
            </a:r>
            <a:endParaRPr lang="en-US" sz="9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系统实现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  </a:t>
            </a:r>
            <a:r>
              <a:rPr lang="en-US" sz="1536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数据预处理模块</a:t>
            </a: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  </a:t>
            </a:r>
            <a:r>
              <a:rPr lang="en-US" sz="1536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机器学习模型训练模块</a:t>
            </a: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  </a:t>
            </a:r>
            <a:r>
              <a:rPr lang="en-US" sz="1536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故障诊断模块</a:t>
            </a: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  </a:t>
            </a:r>
            <a:r>
              <a:rPr lang="en-US" sz="1536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</a:t>
            </a: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53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  数据预处理模块：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275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对原始的故障数据进行预处理，包括数据清洗、特征选择等，以便于后续的机器学习模型训练。在我们的Python代码中，这个模块由两个函数preprocess和test_preprocess实现。preprocess函数接收一个DataFrame类型的数据作为输入，进行去重、缺失值填充和标准化等预处理操作，然后返回处理后的数据和对应的标签。test_preprocess函数则用于处理测试数据，它只进行缺失值填充和标准化操作。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./pics/Class_preprocess.png</a:t>
            </a:r>
            <a:endParaRPr lang="en-US" sz="153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  机器学习模型训练模块：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24145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使用预处理后的数据训练机器学习模型。模型训练完成后，可以用于后续的故障诊断。在我们的Python代码中，这个模块由MLP类和train函数实现。MLP类定义了一个多层感知机模型，包括模型的初始化和前向传播过程。train函数则负责读取数据，进行数据预处理和模型训练，并保存训练好的模型。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./pics/Class_train.png</a:t>
            </a:r>
            <a:endParaRPr lang="en-US" sz="153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  故障诊断模块：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985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使用训练好的机器学习模型对新的故障数据进行诊断，识别出故障的类别。在我们的Python代码中，这个模块由test函数实现。test函数读取测试数据，进行数据预处理，然后使用训练好的模型进行故障诊断，并保存诊断结果。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./pics/Class_test.png</a:t>
            </a:r>
            <a:endParaRPr lang="en-US" sz="153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系统部署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 使用脚本进行部署</a:t>
            </a:r>
            <a:endParaRPr lang="en-US" sz="1536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 使用脚本进行部署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643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在SystemHealer/目录运行setup.sh脚本，可以一键构建环境，脚本内容如下：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```shell</a:t>
            </a:r>
            <a:endParaRPr lang="en-US" sz="1536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 virtualenv</a:t>
            </a:r>
            <a:endParaRPr lang="en-US" sz="38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 virtualenv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pip install virtualenv</a:t>
            </a:r>
            <a:endParaRPr lang="en-US" sz="1536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创建虚拟环境</a:t>
            </a:r>
            <a:endParaRPr lang="en-US" sz="38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719138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524000" y="1952625"/>
            <a:ext cx="6448425" cy="2405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系统设计文档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 virtualenv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创建虚拟环境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激活虚拟环境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安装依赖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迁移数据库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睡眠1s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打开浏览器并访问localhost:8000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使用官方 Python 运行时作为父镜像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设置工作目录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将当前目录内容复制到容器的 /app 目录中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安装项目需要的包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运行迁移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使端口 8000 可供此容器外的环境使用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定义环境变量</a:t>
            </a:r>
            <a:endParaRPr lang="en-US" sz="44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448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创建虚拟环境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virtualenv venv</a:t>
            </a:r>
            <a:endParaRPr lang="en-US" sz="1536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激活虚拟环境</a:t>
            </a:r>
            <a:endParaRPr lang="en-US" sz="384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激活虚拟环境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source ./venv/bin/activate</a:t>
            </a:r>
            <a:endParaRPr lang="en-US" sz="1536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安装依赖</a:t>
            </a:r>
            <a:endParaRPr lang="en-US" sz="384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安装依赖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pip install -r requirements.txt</a:t>
            </a:r>
            <a:endParaRPr lang="en-US" sz="1536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迁移数据库</a:t>
            </a:r>
            <a:endParaRPr lang="en-US" sz="384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迁移数据库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python3 manage.py migrate</a:t>
            </a:r>
            <a:endParaRPr lang="en-US" sz="153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07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384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python3 manage.py runserver</a:t>
            </a:r>
            <a:endParaRPr lang="en-US" sz="1536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08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睡眠1s</a:t>
            </a:r>
            <a:endParaRPr lang="en-US" sz="38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系统设计文档</a:t>
            </a:r>
            <a:endParaRPr lang="en-US" sz="384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睡眠1s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sleep 1</a:t>
            </a:r>
            <a:endParaRPr lang="en-US" sz="1536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09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打开浏览器并访问localhost:8000</a:t>
            </a:r>
            <a:endParaRPr lang="en-US" sz="384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打开浏览器并访问localhost:8000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257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xdg-open http://localhost:8000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```</a:t>
            </a:r>
            <a:endParaRPr lang="en-US" sz="1536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 使用 Docker 进行部署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842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在SystemHealer/目录写有Dockerfile文件:</a:t>
            </a:r>
            <a:endParaRPr lang="en-US" sz="1536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010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使用官方 Python 运行时作为父镜像</a:t>
            </a:r>
            <a:endParaRPr lang="en-US" sz="384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使用官方 Python 运行时作为父镜像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FROM python:3.8-slim-buster</a:t>
            </a:r>
            <a:endParaRPr lang="en-US" sz="1536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011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设置工作目录</a:t>
            </a:r>
            <a:endParaRPr lang="en-US" sz="384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设置工作目录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WORKDIR /app</a:t>
            </a:r>
            <a:endParaRPr lang="en-US" sz="1536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012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将当前目录内容复制到容器的 /app 目录中</a:t>
            </a:r>
            <a:endParaRPr lang="en-US" sz="384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将当前目录内容复制到容器的 /app 目录中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 . /app</a:t>
            </a:r>
            <a:endParaRPr lang="en-US" sz="153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系统设计文档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项目概述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系统架构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系统实现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系统部署</a:t>
            </a:r>
            <a:endParaRPr lang="en-US" sz="1536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013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安装项目需要的包</a:t>
            </a:r>
            <a:endParaRPr lang="en-US" sz="384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安装项目需要的包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RUN pip install --no-cache-dir virtualenv &amp;&amp;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virtualenv venv &amp;&amp;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./venv/bin/activate &amp;&amp;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pip install --no-cache-dir -r requirements.txt</a:t>
            </a:r>
            <a:endParaRPr lang="en-US" sz="1536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014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运行迁移</a:t>
            </a:r>
            <a:endParaRPr lang="en-US" sz="384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运行迁移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RUN python3 manage.py migrate</a:t>
            </a:r>
            <a:endParaRPr lang="en-US" sz="1536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015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使端口 8000 可供此容器外的环境使用</a:t>
            </a:r>
            <a:endParaRPr lang="en-US" sz="384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使端口 8000 可供此容器外的环境使用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EXPOSE 8000</a:t>
            </a:r>
            <a:endParaRPr lang="en-US" sz="1536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016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定义环境变量</a:t>
            </a:r>
            <a:endParaRPr lang="en-US" sz="384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定义环境变量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ENV NAME SystemHealer</a:t>
            </a:r>
            <a:endParaRPr lang="en-US" sz="1536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017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384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3766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CMD ["python3", "manage.py", "runserver", "0.0.0.0:8000"]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```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然后，运行以下命令来构建 Docker 镜像：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```bash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docker build -t systemhealer .</a:t>
            </a:r>
            <a:endParaRPr lang="en-US" sz="115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```</a:t>
            </a:r>
            <a:endParaRPr lang="en-US" sz="115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项目概述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 项目背景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 项目目标</a:t>
            </a:r>
            <a:endParaRPr lang="en-US" sz="1536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2825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2400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552825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 项目背景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357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大数据时代，分布式系统已经成为信息存储和处理的主流系统。由于其庞大和复杂的特性，分布式系统的故障发生的平均几率较高，运维的难度和复杂度也大大提高。如何对分布式系统进行高效、准确的运维，成为保障信息系统高效、可靠运行的关键问题。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Healer(系统治愈师)项目是一个基于机器学习的分布式系统故障诊断系统，它的目标是通过对分布式系统的故障数据进行分析，设计故障诊断模型，高效地分析并识别故障类别，实现分布式系统故障运维的智能化，快速恢复故障的同时大大降低分布式系统运维工作的难度，减少运维对人力资源的消耗。</a:t>
            </a:r>
            <a:endParaRPr lang="en-US" sz="15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 项目目标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086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SystemHealer的主要目标是：</a:t>
            </a:r>
            <a:endParaRPr lang="en-US" sz="12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利用机器学习技术，对分布式系统的故障数据进行深度分析，设计并实现故障诊断模型。</a:t>
            </a:r>
            <a:endParaRPr lang="en-US" sz="12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通过故障诊断模型，能够高效地分析并识别分布式系统的故障类别，实现分布式系统故障运维的智能化。</a:t>
            </a:r>
            <a:endParaRPr lang="en-US" sz="12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构建一个用户友好的Web平台，该平台支持用户上传训练数据并在线训练，训练完成后可下载训练模型。同时，该平台支持单条或者批量测试样本上传，并可视化分类结果，同时支持下载分类结果。</a:t>
            </a:r>
            <a:endParaRPr lang="en-US" sz="12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通过提高故障诊断的准确性和效率，快速恢复故障，大大降低分布式系统运维工作的难度，减少运维对人力资源的消耗。</a:t>
            </a:r>
            <a:endParaRPr lang="en-US" sz="12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系统架构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 系统组件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 系统流程</a:t>
            </a:r>
            <a:endParaRPr lang="en-US" sz="153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 系统组件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337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SystemHealer项目主要由以下几个关键组件构成：</a:t>
            </a:r>
            <a:endParaRPr lang="en-US" sz="108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./pics/ComponentDiagram.svg</a:t>
            </a:r>
            <a:endParaRPr lang="en-US" sz="108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en-US" sz="1088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数据预处理模块</a:t>
            </a: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这个模块负责对原始的故障数据进行预处理，包括数据清洗、特征选择等，以便于后续的机器学习模型训练。</a:t>
            </a:r>
            <a:endParaRPr lang="en-US" sz="108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1088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机器学习模型训练模块</a:t>
            </a: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这个模块负责使用预处理后的数据训练机器学习模型。模型训练完成后，可以用于后续的故障诊断。</a:t>
            </a:r>
            <a:endParaRPr lang="en-US" sz="108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sz="1088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故障诊断模块</a:t>
            </a: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这个模块负责使用训练好的机器学习模型对新的故障数据进行诊断，识别出故障的类别。</a:t>
            </a:r>
            <a:endParaRPr lang="en-US" sz="108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en-US" sz="1088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</a:t>
            </a: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这是一个用户交互界面，支持用户上传训练数据进行模型训练，也支持用户上传测试数据进行故障诊断。同时，该平台还提供了数据可视化功能，可以直观地展示诊断结果。</a:t>
            </a:r>
            <a:endParaRPr lang="en-US" sz="10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Macintosh PowerPoint</Application>
  <PresentationFormat>全屏显示(16:9)</PresentationFormat>
  <Paragraphs>204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3" baseType="lpstr">
      <vt:lpstr>Noto Sans SC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基于机器学习的分布式系统故障诊断系统</dc:title>
  <dc:subject>系统设计</dc:subject>
  <dc:creator>张骁凯</dc:creator>
  <cp:lastModifiedBy>骁凯 张</cp:lastModifiedBy>
  <cp:revision>2</cp:revision>
  <dcterms:created xsi:type="dcterms:W3CDTF">2023-09-22T02:44:22Z</dcterms:created>
  <dcterms:modified xsi:type="dcterms:W3CDTF">2024-02-22T03:45:29Z</dcterms:modified>
</cp:coreProperties>
</file>