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img" ContentType="image/im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5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im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im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1014413"/>
            <a:ext cx="4125278" cy="117157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592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基于机器学习的分布式系统故障诊断系统</a:t>
            </a:r>
            <a:endParaRPr lang="en-US" sz="2592" dirty="0"/>
          </a:p>
        </p:txBody>
      </p:sp>
      <p:sp>
        <p:nvSpPr>
          <p:cNvPr id="3" name="Text 1"/>
          <p:cNvSpPr/>
          <p:nvPr/>
        </p:nvSpPr>
        <p:spPr>
          <a:xfrm>
            <a:off x="685800" y="2390775"/>
            <a:ext cx="3853815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需求文档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695325" y="4005263"/>
            <a:ext cx="1943100" cy="542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张骁凯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2023-09-04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07704" y="15854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 基于机器学习的故障诊断功能（SystemHealer-SR1）</a:t>
            </a:r>
            <a:endParaRPr lang="en-US" sz="1514" dirty="0"/>
          </a:p>
        </p:txBody>
      </p:sp>
      <p:sp>
        <p:nvSpPr>
          <p:cNvPr id="5" name="Text 2"/>
          <p:cNvSpPr/>
          <p:nvPr/>
        </p:nvSpPr>
        <p:spPr>
          <a:xfrm>
            <a:off x="4849539" y="15854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 WEB平台功能（SystemHealer-SR2）</a:t>
            </a:r>
            <a:endParaRPr lang="en-US" sz="1514" dirty="0"/>
          </a:p>
        </p:txBody>
      </p:sp>
      <p:sp>
        <p:nvSpPr>
          <p:cNvPr id="6" name="Text 3"/>
          <p:cNvSpPr/>
          <p:nvPr/>
        </p:nvSpPr>
        <p:spPr>
          <a:xfrm>
            <a:off x="1207704" y="31856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 基于机器学习的故障诊断功能（SystemHealer-SR3）</a:t>
            </a:r>
            <a:endParaRPr lang="en-US" sz="1514" dirty="0"/>
          </a:p>
        </p:txBody>
      </p:sp>
      <p:sp>
        <p:nvSpPr>
          <p:cNvPr id="7" name="Text 4"/>
          <p:cNvSpPr/>
          <p:nvPr/>
        </p:nvSpPr>
        <p:spPr>
          <a:xfrm>
            <a:off x="4849539" y="31856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 WEB平台功能（SystemHealer-SR4）</a:t>
            </a:r>
            <a:endParaRPr lang="en-US" sz="151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 基于机器学习的故障诊断功能（SystemHealer-SR1）</a:t>
            </a:r>
            <a:endParaRPr lang="en-US" sz="128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314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分布式系统中存在多个节点。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每个节点有一系列的KPI指标，如feature0、feature1 ...feature106。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故障会导致某些KPI指标异常。</a:t>
            </a:r>
            <a:endParaRPr lang="en-US" sz="73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分布式系统的所有节点正常运行。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所有KPI指标在正常范围内。</a:t>
            </a:r>
            <a:endParaRPr lang="en-US" sz="73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985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节点可能会发生故障。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故障会导致相关的KPI指标异常。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故障可能会沿着分布式系统的拓扑结构传播。</a:t>
            </a:r>
            <a:endParaRPr lang="en-US" sz="73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152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用户可以上传训练数据并在线训练模型。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用户可以上传单条或多条测试语句进行测试。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系统支持可视化测试结果和下载测试结果。</a:t>
            </a:r>
            <a:endParaRPr lang="en-US" sz="73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故障被准确地诊断并分类。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分布式系统恢复到正常状态。</a:t>
            </a:r>
            <a:endParaRPr lang="en-US" sz="7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7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 WEB平台功能（SystemHealer-SR2）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200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用户需要一个界面来上传训练数据和测试数据。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用户希望在线进行模型的训练和测试。</a:t>
            </a:r>
            <a:endParaRPr lang="en-US" sz="89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WEB平台正常运行。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用户可以顺利上传、训练和测试。</a:t>
            </a:r>
            <a:endParaRPr lang="en-US" sz="89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网络连接问题。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用户上传的数据格式不正确。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模型训练失败。</a:t>
            </a:r>
            <a:endParaRPr lang="en-US" sz="89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WEB平台提供模型下载功能。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WEB平台支持测试结果的可视化和下载。</a:t>
            </a:r>
            <a:endParaRPr lang="en-US" sz="89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用户成功完成模型的训练和测试。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用户可以下载训练的模型和测试结果。</a:t>
            </a:r>
            <a:endParaRPr lang="en-US" sz="89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 基于机器学习的故障诊断功能（SystemHealer-SR3）</a:t>
            </a:r>
            <a:endParaRPr lang="en-US" sz="128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314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分布式系统中存在多个节点。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每个节点有一系列的KPI指标，如feature0、feature1 ...feature106。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故障会导致某些KPI指标异常。</a:t>
            </a:r>
            <a:endParaRPr lang="en-US" sz="73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分布式系统的所有节点正常运行。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所有KPI指标在正常范围内。</a:t>
            </a:r>
            <a:endParaRPr lang="en-US" sz="73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985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节点可能会发生故障。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故障会导致相关的KPI指标异常。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故障可能会沿着分布式系统的拓扑结构传播。</a:t>
            </a:r>
            <a:endParaRPr lang="en-US" sz="73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152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用户可以上传训练数据并在线训练模型。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用户可以上传单条或多条测试语句进行测试。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系统支持可视化测试结果和下载测试结果。</a:t>
            </a:r>
            <a:endParaRPr lang="en-US" sz="73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pPr algn="ctr" indent="0" marL="0">
              <a:lnSpc>
                <a:spcPct val="150000"/>
              </a:lnSpc>
              <a:buNone/>
            </a:pP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故障被准确地诊断并分类。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分布式系统恢复到正常状态。</a:t>
            </a:r>
            <a:endParaRPr lang="en-US" sz="7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7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 WEB平台功能（SystemHealer-SR4）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200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用户需要一个界面来上传训练数据和测试数据。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用户希望在线进行模型的训练和测试。</a:t>
            </a:r>
            <a:endParaRPr lang="en-US" sz="89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WEB平台正常运行。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用户可以顺利上传、训练和测试。</a:t>
            </a:r>
            <a:endParaRPr lang="en-US" sz="89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网络连接问题。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用户上传的数据格式不正确。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模型训练失败。</a:t>
            </a:r>
            <a:endParaRPr lang="en-US" sz="89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WEB平台提供模型下载功能。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WEB平台支持测试结果的可视化和下载。</a:t>
            </a:r>
            <a:endParaRPr lang="en-US" sz="89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pPr algn="ctr" indent="0" marL="0">
              <a:lnSpc>
                <a:spcPct val="150000"/>
              </a:lnSpc>
              <a:buNone/>
            </a:pP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用户成功完成模型的训练和测试。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用户可以下载训练的模型和测试结果。</a:t>
            </a:r>
            <a:endParaRPr lang="en-US" sz="89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95022" y="1521044"/>
            <a:ext cx="3223391" cy="367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机器学习部分：Python + PyTorch</a:t>
            </a:r>
            <a:endParaRPr lang="en-US" sz="1236" dirty="0"/>
          </a:p>
        </p:txBody>
      </p:sp>
      <p:sp>
        <p:nvSpPr>
          <p:cNvPr id="5" name="Text 2"/>
          <p:cNvSpPr/>
          <p:nvPr/>
        </p:nvSpPr>
        <p:spPr>
          <a:xfrm>
            <a:off x="5120837" y="1521044"/>
            <a:ext cx="3223391" cy="643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WEB平台：Django + Bootstrap + JavaScript</a:t>
            </a:r>
            <a:endParaRPr lang="en-US" sz="12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6300" y="1557338"/>
            <a:ext cx="3395663" cy="547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876300" y="2000250"/>
            <a:ext cx="3395663" cy="1028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45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81213" y="576262"/>
            <a:ext cx="5257800" cy="819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195513" y="1495425"/>
            <a:ext cx="6000750" cy="29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8349" y="1304925"/>
            <a:ext cx="7062551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19681" y="2127277"/>
            <a:ext cx="2745204" cy="1693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3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大数据时代，分布式系统已经成为信息存储和处理的主流方式。由于其庞大和复杂的特性，分布式系统的故障发生率相对较高，运维难度和复杂度也随之增加。如何对分布式系统进行高效、准确的运维，成为保障信息系统高效、可靠运行的关键。</a:t>
            </a:r>
            <a:endParaRPr lang="en-US" sz="1083" dirty="0"/>
          </a:p>
        </p:txBody>
      </p:sp>
      <p:pic>
        <p:nvPicPr>
          <p:cNvPr id="5" name="Image 1" descr="https://assets.mindshow.fun/file/6764203/476649ad8ba44e8b89ec342b332a7b06?x-oss-process=style/img">    </p:cNvPr>
          <p:cNvPicPr>
            <a:picLocks noChangeAspect="1"/>
          </p:cNvPicPr>
          <p:nvPr/>
        </p:nvPicPr>
        <p:blipFill>
          <a:blip r:embed="rId3"/>
          <a:srcRect l="11321" r="11321" t="0" b="0"/>
          <a:stretch/>
        </p:blipFill>
        <p:spPr>
          <a:xfrm>
            <a:off x="4712341" y="1304925"/>
            <a:ext cx="343856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利用机器学习、深度学习等技术对分布式系统的故障数据进行分析。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设计故障诊断模型，准确地分析并识别故障类别。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实现分布式系统故障运维的智能化，快速恢复故障，降低运维难度，减少人力资源消耗。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70415" y="1304925"/>
            <a:ext cx="6298421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75789" y="2251694"/>
            <a:ext cx="3052929" cy="1444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7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分布式系统中的某个节点发生故障时，故障会沿着系统的拓扑结构传播，导致相关的KPI指标和日志异常。本项目将提供分布式数据库的故障特征数据和标签数据，其中特征数据是系统发生故障时的KPI指标数据，标签数据为故障类别数据。</a:t>
            </a:r>
            <a:endParaRPr lang="en-US" sz="1078" dirty="0"/>
          </a:p>
        </p:txBody>
      </p:sp>
      <p:pic>
        <p:nvPicPr>
          <p:cNvPr id="5" name="Image 1" descr="https://assets.mindshow.fun/file/6764203/f8b95e36762b460badc4ced77d1c4963?x-oss-process=style/img">    </p:cNvPr>
          <p:cNvPicPr>
            <a:picLocks noChangeAspect="1"/>
          </p:cNvPicPr>
          <p:nvPr/>
        </p:nvPicPr>
        <p:blipFill>
          <a:blip r:embed="rId3"/>
          <a:srcRect l="26763" r="26763" t="0" b="0"/>
          <a:stretch/>
        </p:blipFill>
        <p:spPr>
          <a:xfrm>
            <a:off x="1470415" y="1304925"/>
            <a:ext cx="275204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基于机器学习的分布式系统故障诊断系统</dc:title>
  <dc:subject>需求文档</dc:subject>
  <dc:creator>张骁凯</dc:creator>
  <cp:lastModifiedBy>张骁凯</cp:lastModifiedBy>
  <cp:revision>1</cp:revision>
  <dcterms:created xsi:type="dcterms:W3CDTF">2023-09-04T03:18:08Z</dcterms:created>
  <dcterms:modified xsi:type="dcterms:W3CDTF">2023-09-04T03:18:08Z</dcterms:modified>
</cp:coreProperties>
</file>