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62" r:id="rId4"/>
    <p:sldId id="263" r:id="rId5"/>
    <p:sldId id="261" r:id="rId6"/>
    <p:sldId id="257" r:id="rId7"/>
    <p:sldId id="258" r:id="rId8"/>
    <p:sldId id="259" r:id="rId9"/>
    <p:sldId id="260" r:id="rId10"/>
    <p:sldId id="270" r:id="rId11"/>
    <p:sldId id="265" r:id="rId12"/>
    <p:sldId id="269" r:id="rId13"/>
    <p:sldId id="266" r:id="rId14"/>
    <p:sldId id="268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FF9933"/>
    <a:srgbClr val="FFCC66"/>
    <a:srgbClr val="FF9966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8" autoAdjust="0"/>
    <p:restoredTop sz="94660"/>
  </p:normalViewPr>
  <p:slideViewPr>
    <p:cSldViewPr snapToGrid="0">
      <p:cViewPr varScale="1">
        <p:scale>
          <a:sx n="84" d="100"/>
          <a:sy n="84" d="100"/>
        </p:scale>
        <p:origin x="6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D788C-A775-415E-942C-ED780371213F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AA21FBDB-590B-4DE9-BED2-DC1F80CBF496}">
      <dgm:prSet phldrT="[Metin]"/>
      <dgm:spPr>
        <a:solidFill>
          <a:schemeClr val="accent1"/>
        </a:solidFill>
      </dgm:spPr>
      <dgm:t>
        <a:bodyPr/>
        <a:lstStyle/>
        <a:p>
          <a:r>
            <a:rPr lang="tr-TR" dirty="0" err="1" smtClean="0"/>
            <a:t>Version</a:t>
          </a:r>
          <a:r>
            <a:rPr lang="tr-TR" dirty="0" smtClean="0"/>
            <a:t> Control </a:t>
          </a:r>
          <a:r>
            <a:rPr lang="tr-TR" dirty="0" err="1" smtClean="0"/>
            <a:t>Systems</a:t>
          </a:r>
          <a:endParaRPr lang="tr-TR" dirty="0"/>
        </a:p>
      </dgm:t>
    </dgm:pt>
    <dgm:pt modelId="{8C156798-2223-4A00-8A20-7B41A8D5113E}" type="parTrans" cxnId="{72D09CA0-B706-4F0A-95B0-40B114FC2E69}">
      <dgm:prSet/>
      <dgm:spPr/>
      <dgm:t>
        <a:bodyPr/>
        <a:lstStyle/>
        <a:p>
          <a:endParaRPr lang="tr-TR"/>
        </a:p>
      </dgm:t>
    </dgm:pt>
    <dgm:pt modelId="{1582C413-0537-473B-8242-8256B4A54F08}" type="sibTrans" cxnId="{72D09CA0-B706-4F0A-95B0-40B114FC2E69}">
      <dgm:prSet/>
      <dgm:spPr/>
      <dgm:t>
        <a:bodyPr/>
        <a:lstStyle/>
        <a:p>
          <a:endParaRPr lang="tr-TR"/>
        </a:p>
      </dgm:t>
    </dgm:pt>
    <dgm:pt modelId="{5A6255F3-1AC8-43D4-9507-984F6CAD9600}">
      <dgm:prSet phldrT="[Metin]"/>
      <dgm:spPr>
        <a:solidFill>
          <a:schemeClr val="accent2"/>
        </a:solidFill>
      </dgm:spPr>
      <dgm:t>
        <a:bodyPr/>
        <a:lstStyle/>
        <a:p>
          <a:r>
            <a:rPr lang="tr-TR" dirty="0" err="1" smtClean="0"/>
            <a:t>Local</a:t>
          </a:r>
          <a:endParaRPr lang="tr-TR" dirty="0"/>
        </a:p>
      </dgm:t>
    </dgm:pt>
    <dgm:pt modelId="{607DB67C-DAF0-4F1E-B100-6A6850BA0438}" type="parTrans" cxnId="{01C09AAE-F658-45BF-8C1B-FA193EBD317C}">
      <dgm:prSet/>
      <dgm:spPr/>
      <dgm:t>
        <a:bodyPr/>
        <a:lstStyle/>
        <a:p>
          <a:endParaRPr lang="tr-TR"/>
        </a:p>
      </dgm:t>
    </dgm:pt>
    <dgm:pt modelId="{D77AECD6-F728-4CDF-B611-A2ED8C1965B4}" type="sibTrans" cxnId="{01C09AAE-F658-45BF-8C1B-FA193EBD317C}">
      <dgm:prSet/>
      <dgm:spPr/>
      <dgm:t>
        <a:bodyPr/>
        <a:lstStyle/>
        <a:p>
          <a:endParaRPr lang="tr-TR"/>
        </a:p>
      </dgm:t>
    </dgm:pt>
    <dgm:pt modelId="{946EBD32-93EB-4A7E-8D20-538A966AA7E9}">
      <dgm:prSet phldrT="[Metin]"/>
      <dgm:spPr>
        <a:solidFill>
          <a:srgbClr val="7030A0"/>
        </a:solidFill>
      </dgm:spPr>
      <dgm:t>
        <a:bodyPr/>
        <a:lstStyle/>
        <a:p>
          <a:r>
            <a:rPr lang="tr-TR" smtClean="0"/>
            <a:t>Distributed</a:t>
          </a:r>
          <a:endParaRPr lang="tr-TR" dirty="0"/>
        </a:p>
      </dgm:t>
    </dgm:pt>
    <dgm:pt modelId="{75DC288E-5F22-4B9B-A293-A4DEF7A670D1}" type="parTrans" cxnId="{D0FF00F3-2C25-45E5-9966-C84466F8E72E}">
      <dgm:prSet/>
      <dgm:spPr/>
      <dgm:t>
        <a:bodyPr/>
        <a:lstStyle/>
        <a:p>
          <a:endParaRPr lang="tr-TR"/>
        </a:p>
      </dgm:t>
    </dgm:pt>
    <dgm:pt modelId="{4A24D135-14E8-4E52-8014-A6C198B10F1D}" type="sibTrans" cxnId="{D0FF00F3-2C25-45E5-9966-C84466F8E72E}">
      <dgm:prSet/>
      <dgm:spPr/>
      <dgm:t>
        <a:bodyPr/>
        <a:lstStyle/>
        <a:p>
          <a:endParaRPr lang="tr-TR"/>
        </a:p>
      </dgm:t>
    </dgm:pt>
    <dgm:pt modelId="{B31C6CCA-21C4-40C0-9CDB-53EBC25C0E2C}">
      <dgm:prSet phldrT="[Metin]"/>
      <dgm:spPr>
        <a:solidFill>
          <a:srgbClr val="00B050"/>
        </a:solidFill>
      </dgm:spPr>
      <dgm:t>
        <a:bodyPr/>
        <a:lstStyle/>
        <a:p>
          <a:r>
            <a:rPr lang="tr-TR" dirty="0" err="1" smtClean="0"/>
            <a:t>Centralized</a:t>
          </a:r>
          <a:endParaRPr lang="tr-TR" dirty="0"/>
        </a:p>
      </dgm:t>
    </dgm:pt>
    <dgm:pt modelId="{98F291FB-4995-4D5F-96CB-758F78681B97}" type="parTrans" cxnId="{70DBE02D-5B67-4132-A2F0-673D4B38A6B1}">
      <dgm:prSet/>
      <dgm:spPr/>
      <dgm:t>
        <a:bodyPr/>
        <a:lstStyle/>
        <a:p>
          <a:endParaRPr lang="tr-TR"/>
        </a:p>
      </dgm:t>
    </dgm:pt>
    <dgm:pt modelId="{1118197D-22A1-44A6-BE9B-7729D6954187}" type="sibTrans" cxnId="{70DBE02D-5B67-4132-A2F0-673D4B38A6B1}">
      <dgm:prSet/>
      <dgm:spPr/>
      <dgm:t>
        <a:bodyPr/>
        <a:lstStyle/>
        <a:p>
          <a:endParaRPr lang="tr-TR"/>
        </a:p>
      </dgm:t>
    </dgm:pt>
    <dgm:pt modelId="{A2494B36-85F9-4D5C-9042-C34A2D57C15E}" type="pres">
      <dgm:prSet presAssocID="{D32D788C-A775-415E-942C-ED780371213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4F44D3C5-DE39-4298-BDFD-F17DEECDE9FA}" type="pres">
      <dgm:prSet presAssocID="{AA21FBDB-590B-4DE9-BED2-DC1F80CBF496}" presName="vertOne" presStyleCnt="0"/>
      <dgm:spPr/>
    </dgm:pt>
    <dgm:pt modelId="{A7F8D59D-1290-44EA-B3EF-84A93A3EC5A3}" type="pres">
      <dgm:prSet presAssocID="{AA21FBDB-590B-4DE9-BED2-DC1F80CBF496}" presName="txOne" presStyleLbl="node0" presStyleIdx="0" presStyleCnt="1" custLinFactNeighborX="713" custLinFactNeighborY="3685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0FBF8A6A-A8D9-41C1-AED2-27DDFACCF0AA}" type="pres">
      <dgm:prSet presAssocID="{AA21FBDB-590B-4DE9-BED2-DC1F80CBF496}" presName="parTransOne" presStyleCnt="0"/>
      <dgm:spPr/>
    </dgm:pt>
    <dgm:pt modelId="{1C688114-3F5A-4FF2-8188-72932058B4DC}" type="pres">
      <dgm:prSet presAssocID="{AA21FBDB-590B-4DE9-BED2-DC1F80CBF496}" presName="horzOne" presStyleCnt="0"/>
      <dgm:spPr/>
    </dgm:pt>
    <dgm:pt modelId="{D404C2D9-BFFF-4B4C-A983-27A7E9FB2BBD}" type="pres">
      <dgm:prSet presAssocID="{5A6255F3-1AC8-43D4-9507-984F6CAD9600}" presName="vertTwo" presStyleCnt="0"/>
      <dgm:spPr/>
    </dgm:pt>
    <dgm:pt modelId="{10C9A4C9-CAF0-4913-A108-CBE7B24E6CE4}" type="pres">
      <dgm:prSet presAssocID="{5A6255F3-1AC8-43D4-9507-984F6CAD9600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526F37C8-A9B8-4698-BFEA-BB1D850FC8D8}" type="pres">
      <dgm:prSet presAssocID="{5A6255F3-1AC8-43D4-9507-984F6CAD9600}" presName="horzTwo" presStyleCnt="0"/>
      <dgm:spPr/>
    </dgm:pt>
    <dgm:pt modelId="{53EA9F27-BA6A-4EAD-BDEF-330A8AD1B85C}" type="pres">
      <dgm:prSet presAssocID="{D77AECD6-F728-4CDF-B611-A2ED8C1965B4}" presName="sibSpaceTwo" presStyleCnt="0"/>
      <dgm:spPr/>
    </dgm:pt>
    <dgm:pt modelId="{D6546C42-85B3-41D1-B341-0814917741DA}" type="pres">
      <dgm:prSet presAssocID="{B31C6CCA-21C4-40C0-9CDB-53EBC25C0E2C}" presName="vertTwo" presStyleCnt="0"/>
      <dgm:spPr/>
    </dgm:pt>
    <dgm:pt modelId="{B322320B-B598-4346-806C-170E65FF5723}" type="pres">
      <dgm:prSet presAssocID="{B31C6CCA-21C4-40C0-9CDB-53EBC25C0E2C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8F25108C-DEFF-47BB-8FE3-FBFA747223E5}" type="pres">
      <dgm:prSet presAssocID="{B31C6CCA-21C4-40C0-9CDB-53EBC25C0E2C}" presName="horzTwo" presStyleCnt="0"/>
      <dgm:spPr/>
    </dgm:pt>
    <dgm:pt modelId="{DE10E9CD-C2FC-4C3D-8A61-9ECC0A1B9F95}" type="pres">
      <dgm:prSet presAssocID="{1118197D-22A1-44A6-BE9B-7729D6954187}" presName="sibSpaceTwo" presStyleCnt="0"/>
      <dgm:spPr/>
    </dgm:pt>
    <dgm:pt modelId="{9407F433-577F-46F5-B844-07984F7CD077}" type="pres">
      <dgm:prSet presAssocID="{946EBD32-93EB-4A7E-8D20-538A966AA7E9}" presName="vertTwo" presStyleCnt="0"/>
      <dgm:spPr/>
    </dgm:pt>
    <dgm:pt modelId="{32B5129E-2B8F-41C2-A683-516F6CF5F8EE}" type="pres">
      <dgm:prSet presAssocID="{946EBD32-93EB-4A7E-8D20-538A966AA7E9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1597A231-8C6D-4227-BB21-08B5A3D468FA}" type="pres">
      <dgm:prSet presAssocID="{946EBD32-93EB-4A7E-8D20-538A966AA7E9}" presName="horzTwo" presStyleCnt="0"/>
      <dgm:spPr/>
    </dgm:pt>
  </dgm:ptLst>
  <dgm:cxnLst>
    <dgm:cxn modelId="{18A0A660-2F4B-42D0-A90A-04F0293F1743}" type="presOf" srcId="{AA21FBDB-590B-4DE9-BED2-DC1F80CBF496}" destId="{A7F8D59D-1290-44EA-B3EF-84A93A3EC5A3}" srcOrd="0" destOrd="0" presId="urn:microsoft.com/office/officeart/2005/8/layout/hierarchy4"/>
    <dgm:cxn modelId="{D0FF00F3-2C25-45E5-9966-C84466F8E72E}" srcId="{AA21FBDB-590B-4DE9-BED2-DC1F80CBF496}" destId="{946EBD32-93EB-4A7E-8D20-538A966AA7E9}" srcOrd="2" destOrd="0" parTransId="{75DC288E-5F22-4B9B-A293-A4DEF7A670D1}" sibTransId="{4A24D135-14E8-4E52-8014-A6C198B10F1D}"/>
    <dgm:cxn modelId="{72D09CA0-B706-4F0A-95B0-40B114FC2E69}" srcId="{D32D788C-A775-415E-942C-ED780371213F}" destId="{AA21FBDB-590B-4DE9-BED2-DC1F80CBF496}" srcOrd="0" destOrd="0" parTransId="{8C156798-2223-4A00-8A20-7B41A8D5113E}" sibTransId="{1582C413-0537-473B-8242-8256B4A54F08}"/>
    <dgm:cxn modelId="{3D40C6E7-6230-4852-821A-4BA117E0CF7A}" type="presOf" srcId="{5A6255F3-1AC8-43D4-9507-984F6CAD9600}" destId="{10C9A4C9-CAF0-4913-A108-CBE7B24E6CE4}" srcOrd="0" destOrd="0" presId="urn:microsoft.com/office/officeart/2005/8/layout/hierarchy4"/>
    <dgm:cxn modelId="{F2060710-93C7-4918-BEB6-C737B21DFC8A}" type="presOf" srcId="{B31C6CCA-21C4-40C0-9CDB-53EBC25C0E2C}" destId="{B322320B-B598-4346-806C-170E65FF5723}" srcOrd="0" destOrd="0" presId="urn:microsoft.com/office/officeart/2005/8/layout/hierarchy4"/>
    <dgm:cxn modelId="{01C09AAE-F658-45BF-8C1B-FA193EBD317C}" srcId="{AA21FBDB-590B-4DE9-BED2-DC1F80CBF496}" destId="{5A6255F3-1AC8-43D4-9507-984F6CAD9600}" srcOrd="0" destOrd="0" parTransId="{607DB67C-DAF0-4F1E-B100-6A6850BA0438}" sibTransId="{D77AECD6-F728-4CDF-B611-A2ED8C1965B4}"/>
    <dgm:cxn modelId="{33D14E3C-9763-4FD7-AFFA-B18481C8D472}" type="presOf" srcId="{D32D788C-A775-415E-942C-ED780371213F}" destId="{A2494B36-85F9-4D5C-9042-C34A2D57C15E}" srcOrd="0" destOrd="0" presId="urn:microsoft.com/office/officeart/2005/8/layout/hierarchy4"/>
    <dgm:cxn modelId="{221CB4E5-25A1-4503-8379-9270B70C314F}" type="presOf" srcId="{946EBD32-93EB-4A7E-8D20-538A966AA7E9}" destId="{32B5129E-2B8F-41C2-A683-516F6CF5F8EE}" srcOrd="0" destOrd="0" presId="urn:microsoft.com/office/officeart/2005/8/layout/hierarchy4"/>
    <dgm:cxn modelId="{70DBE02D-5B67-4132-A2F0-673D4B38A6B1}" srcId="{AA21FBDB-590B-4DE9-BED2-DC1F80CBF496}" destId="{B31C6CCA-21C4-40C0-9CDB-53EBC25C0E2C}" srcOrd="1" destOrd="0" parTransId="{98F291FB-4995-4D5F-96CB-758F78681B97}" sibTransId="{1118197D-22A1-44A6-BE9B-7729D6954187}"/>
    <dgm:cxn modelId="{B6D520E1-B24B-4D0B-BE93-A04C1FCACB1D}" type="presParOf" srcId="{A2494B36-85F9-4D5C-9042-C34A2D57C15E}" destId="{4F44D3C5-DE39-4298-BDFD-F17DEECDE9FA}" srcOrd="0" destOrd="0" presId="urn:microsoft.com/office/officeart/2005/8/layout/hierarchy4"/>
    <dgm:cxn modelId="{B0DEDE3F-7834-4EA6-8877-2CD152BBF9D2}" type="presParOf" srcId="{4F44D3C5-DE39-4298-BDFD-F17DEECDE9FA}" destId="{A7F8D59D-1290-44EA-B3EF-84A93A3EC5A3}" srcOrd="0" destOrd="0" presId="urn:microsoft.com/office/officeart/2005/8/layout/hierarchy4"/>
    <dgm:cxn modelId="{7CAEFCEF-544C-49C6-A5A6-40662A6D11A8}" type="presParOf" srcId="{4F44D3C5-DE39-4298-BDFD-F17DEECDE9FA}" destId="{0FBF8A6A-A8D9-41C1-AED2-27DDFACCF0AA}" srcOrd="1" destOrd="0" presId="urn:microsoft.com/office/officeart/2005/8/layout/hierarchy4"/>
    <dgm:cxn modelId="{BBFD5000-F10D-49DD-B10D-BDE43224F8D5}" type="presParOf" srcId="{4F44D3C5-DE39-4298-BDFD-F17DEECDE9FA}" destId="{1C688114-3F5A-4FF2-8188-72932058B4DC}" srcOrd="2" destOrd="0" presId="urn:microsoft.com/office/officeart/2005/8/layout/hierarchy4"/>
    <dgm:cxn modelId="{0258CF99-ED75-4D1E-ABBD-0E1A359780F4}" type="presParOf" srcId="{1C688114-3F5A-4FF2-8188-72932058B4DC}" destId="{D404C2D9-BFFF-4B4C-A983-27A7E9FB2BBD}" srcOrd="0" destOrd="0" presId="urn:microsoft.com/office/officeart/2005/8/layout/hierarchy4"/>
    <dgm:cxn modelId="{6AA47F68-6A22-4DA7-9ED1-FC89FDBA8DC4}" type="presParOf" srcId="{D404C2D9-BFFF-4B4C-A983-27A7E9FB2BBD}" destId="{10C9A4C9-CAF0-4913-A108-CBE7B24E6CE4}" srcOrd="0" destOrd="0" presId="urn:microsoft.com/office/officeart/2005/8/layout/hierarchy4"/>
    <dgm:cxn modelId="{8E957AFF-AEAF-49DA-917A-6536A2EAF9C5}" type="presParOf" srcId="{D404C2D9-BFFF-4B4C-A983-27A7E9FB2BBD}" destId="{526F37C8-A9B8-4698-BFEA-BB1D850FC8D8}" srcOrd="1" destOrd="0" presId="urn:microsoft.com/office/officeart/2005/8/layout/hierarchy4"/>
    <dgm:cxn modelId="{43478F3D-0C43-4413-AE13-3E2FDA5B6297}" type="presParOf" srcId="{1C688114-3F5A-4FF2-8188-72932058B4DC}" destId="{53EA9F27-BA6A-4EAD-BDEF-330A8AD1B85C}" srcOrd="1" destOrd="0" presId="urn:microsoft.com/office/officeart/2005/8/layout/hierarchy4"/>
    <dgm:cxn modelId="{DCA18F7D-5A38-437F-9113-0D7F96C856F2}" type="presParOf" srcId="{1C688114-3F5A-4FF2-8188-72932058B4DC}" destId="{D6546C42-85B3-41D1-B341-0814917741DA}" srcOrd="2" destOrd="0" presId="urn:microsoft.com/office/officeart/2005/8/layout/hierarchy4"/>
    <dgm:cxn modelId="{2006EF23-D8F0-408C-B268-CB0AD874398A}" type="presParOf" srcId="{D6546C42-85B3-41D1-B341-0814917741DA}" destId="{B322320B-B598-4346-806C-170E65FF5723}" srcOrd="0" destOrd="0" presId="urn:microsoft.com/office/officeart/2005/8/layout/hierarchy4"/>
    <dgm:cxn modelId="{1C22ECAC-5B76-48FE-9E1C-E4F76F7D314A}" type="presParOf" srcId="{D6546C42-85B3-41D1-B341-0814917741DA}" destId="{8F25108C-DEFF-47BB-8FE3-FBFA747223E5}" srcOrd="1" destOrd="0" presId="urn:microsoft.com/office/officeart/2005/8/layout/hierarchy4"/>
    <dgm:cxn modelId="{3B71D1A5-C338-4A98-BE37-0F3FA5F83584}" type="presParOf" srcId="{1C688114-3F5A-4FF2-8188-72932058B4DC}" destId="{DE10E9CD-C2FC-4C3D-8A61-9ECC0A1B9F95}" srcOrd="3" destOrd="0" presId="urn:microsoft.com/office/officeart/2005/8/layout/hierarchy4"/>
    <dgm:cxn modelId="{BCBBD841-B295-4C12-9B59-C4BA2E31F7FE}" type="presParOf" srcId="{1C688114-3F5A-4FF2-8188-72932058B4DC}" destId="{9407F433-577F-46F5-B844-07984F7CD077}" srcOrd="4" destOrd="0" presId="urn:microsoft.com/office/officeart/2005/8/layout/hierarchy4"/>
    <dgm:cxn modelId="{1366AD8A-850B-441A-95FD-9F9489F81680}" type="presParOf" srcId="{9407F433-577F-46F5-B844-07984F7CD077}" destId="{32B5129E-2B8F-41C2-A683-516F6CF5F8EE}" srcOrd="0" destOrd="0" presId="urn:microsoft.com/office/officeart/2005/8/layout/hierarchy4"/>
    <dgm:cxn modelId="{70556587-7919-403D-BCE3-4C6DE1E859DC}" type="presParOf" srcId="{9407F433-577F-46F5-B844-07984F7CD077}" destId="{1597A231-8C6D-4227-BB21-08B5A3D468F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50C646-E363-4411-A650-106DC90DB64A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19E53207-E385-461E-9253-7DE800579983}">
      <dgm:prSet phldrT="[Metin]" custT="1"/>
      <dgm:spPr/>
      <dgm:t>
        <a:bodyPr/>
        <a:lstStyle/>
        <a:p>
          <a:r>
            <a:rPr lang="tr-TR" sz="1800" dirty="0" err="1" smtClean="0">
              <a:solidFill>
                <a:schemeClr val="bg1"/>
              </a:solidFill>
            </a:rPr>
            <a:t>Local</a:t>
          </a:r>
          <a:r>
            <a:rPr lang="tr-TR" sz="1800" dirty="0" smtClean="0">
              <a:solidFill>
                <a:schemeClr val="bg1"/>
              </a:solidFill>
            </a:rPr>
            <a:t> </a:t>
          </a:r>
          <a:r>
            <a:rPr lang="tr-TR" sz="1800" dirty="0" err="1" smtClean="0">
              <a:solidFill>
                <a:schemeClr val="bg1"/>
              </a:solidFill>
            </a:rPr>
            <a:t>Version</a:t>
          </a:r>
          <a:r>
            <a:rPr lang="tr-TR" sz="1800" dirty="0" smtClean="0">
              <a:solidFill>
                <a:schemeClr val="bg1"/>
              </a:solidFill>
            </a:rPr>
            <a:t> Control </a:t>
          </a:r>
          <a:r>
            <a:rPr lang="tr-TR" sz="1800" dirty="0" err="1" smtClean="0">
              <a:solidFill>
                <a:schemeClr val="bg1"/>
              </a:solidFill>
            </a:rPr>
            <a:t>Systems</a:t>
          </a:r>
          <a:endParaRPr lang="tr-TR" sz="1800" dirty="0" smtClean="0">
            <a:solidFill>
              <a:schemeClr val="bg1"/>
            </a:solidFill>
          </a:endParaRPr>
        </a:p>
      </dgm:t>
    </dgm:pt>
    <dgm:pt modelId="{49BA5E3D-58C6-4D8D-A236-5A249F535944}" type="parTrans" cxnId="{C2F82F9C-1CD1-4F86-B807-2774B2774EB8}">
      <dgm:prSet/>
      <dgm:spPr/>
      <dgm:t>
        <a:bodyPr/>
        <a:lstStyle/>
        <a:p>
          <a:endParaRPr lang="tr-TR"/>
        </a:p>
      </dgm:t>
    </dgm:pt>
    <dgm:pt modelId="{FD1025A7-7A48-4946-BE65-51CC94E5FD75}" type="sibTrans" cxnId="{C2F82F9C-1CD1-4F86-B807-2774B2774EB8}">
      <dgm:prSet/>
      <dgm:spPr/>
      <dgm:t>
        <a:bodyPr/>
        <a:lstStyle/>
        <a:p>
          <a:endParaRPr lang="tr-TR"/>
        </a:p>
      </dgm:t>
    </dgm:pt>
    <dgm:pt modelId="{6C209911-053C-47D6-928B-FD25082DDC08}" type="pres">
      <dgm:prSet presAssocID="{1950C646-E363-4411-A650-106DC90DB64A}" presName="Name0" presStyleCnt="0">
        <dgm:presLayoutVars>
          <dgm:dir/>
          <dgm:animLvl val="lvl"/>
          <dgm:resizeHandles val="exact"/>
        </dgm:presLayoutVars>
      </dgm:prSet>
      <dgm:spPr/>
    </dgm:pt>
    <dgm:pt modelId="{163DC1CA-38F5-4943-A6DC-1A02744EBD8B}" type="pres">
      <dgm:prSet presAssocID="{1950C646-E363-4411-A650-106DC90DB64A}" presName="dummy" presStyleCnt="0"/>
      <dgm:spPr/>
    </dgm:pt>
    <dgm:pt modelId="{FD0B0400-C696-40A9-ACBD-4743EEFD09A5}" type="pres">
      <dgm:prSet presAssocID="{1950C646-E363-4411-A650-106DC90DB64A}" presName="linH" presStyleCnt="0"/>
      <dgm:spPr/>
    </dgm:pt>
    <dgm:pt modelId="{C38962E1-A7ED-4DAB-B5A4-CBE7629AC17A}" type="pres">
      <dgm:prSet presAssocID="{1950C646-E363-4411-A650-106DC90DB64A}" presName="padding1" presStyleCnt="0"/>
      <dgm:spPr/>
    </dgm:pt>
    <dgm:pt modelId="{39046374-1D08-478E-BBBC-3CC9A073F563}" type="pres">
      <dgm:prSet presAssocID="{19E53207-E385-461E-9253-7DE800579983}" presName="linV" presStyleCnt="0"/>
      <dgm:spPr/>
    </dgm:pt>
    <dgm:pt modelId="{FA3CA26E-A2FF-4E9E-B3A7-8CE4009D688D}" type="pres">
      <dgm:prSet presAssocID="{19E53207-E385-461E-9253-7DE800579983}" presName="spVertical1" presStyleCnt="0"/>
      <dgm:spPr/>
    </dgm:pt>
    <dgm:pt modelId="{868B8BE3-CD9E-41A2-9044-3D67D28C0A52}" type="pres">
      <dgm:prSet presAssocID="{19E53207-E385-461E-9253-7DE800579983}" presName="parTx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F76C7007-79B3-48EA-828B-87DCBA2D5138}" type="pres">
      <dgm:prSet presAssocID="{19E53207-E385-461E-9253-7DE800579983}" presName="spVertical2" presStyleCnt="0"/>
      <dgm:spPr/>
    </dgm:pt>
    <dgm:pt modelId="{FBD688C1-BEF8-46A8-9846-F74445C265C1}" type="pres">
      <dgm:prSet presAssocID="{19E53207-E385-461E-9253-7DE800579983}" presName="spVertical3" presStyleCnt="0"/>
      <dgm:spPr/>
    </dgm:pt>
    <dgm:pt modelId="{802AA203-EEEE-4916-B87E-E739B3928F21}" type="pres">
      <dgm:prSet presAssocID="{1950C646-E363-4411-A650-106DC90DB64A}" presName="padding2" presStyleCnt="0"/>
      <dgm:spPr/>
    </dgm:pt>
    <dgm:pt modelId="{2FA514B0-FC2A-4F9C-B413-9DE692FA0D63}" type="pres">
      <dgm:prSet presAssocID="{1950C646-E363-4411-A650-106DC90DB64A}" presName="negArrow" presStyleCnt="0"/>
      <dgm:spPr/>
    </dgm:pt>
    <dgm:pt modelId="{FB1AF000-13D0-4461-96FC-C5CE68038140}" type="pres">
      <dgm:prSet presAssocID="{1950C646-E363-4411-A650-106DC90DB64A}" presName="backgroundArrow" presStyleLbl="node1" presStyleIdx="0" presStyleCnt="1" custLinFactNeighborX="-1173"/>
      <dgm:spPr>
        <a:solidFill>
          <a:schemeClr val="accent2"/>
        </a:solidFill>
      </dgm:spPr>
      <dgm:t>
        <a:bodyPr/>
        <a:lstStyle/>
        <a:p>
          <a:endParaRPr lang="tr-TR"/>
        </a:p>
      </dgm:t>
    </dgm:pt>
  </dgm:ptLst>
  <dgm:cxnLst>
    <dgm:cxn modelId="{3B96B277-99DD-44AB-B935-E409F6D3D6B4}" type="presOf" srcId="{19E53207-E385-461E-9253-7DE800579983}" destId="{868B8BE3-CD9E-41A2-9044-3D67D28C0A52}" srcOrd="0" destOrd="0" presId="urn:microsoft.com/office/officeart/2005/8/layout/hProcess3"/>
    <dgm:cxn modelId="{53075147-BD53-49DD-BEC3-E359135E29FD}" type="presOf" srcId="{1950C646-E363-4411-A650-106DC90DB64A}" destId="{6C209911-053C-47D6-928B-FD25082DDC08}" srcOrd="0" destOrd="0" presId="urn:microsoft.com/office/officeart/2005/8/layout/hProcess3"/>
    <dgm:cxn modelId="{C2F82F9C-1CD1-4F86-B807-2774B2774EB8}" srcId="{1950C646-E363-4411-A650-106DC90DB64A}" destId="{19E53207-E385-461E-9253-7DE800579983}" srcOrd="0" destOrd="0" parTransId="{49BA5E3D-58C6-4D8D-A236-5A249F535944}" sibTransId="{FD1025A7-7A48-4946-BE65-51CC94E5FD75}"/>
    <dgm:cxn modelId="{D5BF35AA-9DD0-4402-AB26-9DF7C499641E}" type="presParOf" srcId="{6C209911-053C-47D6-928B-FD25082DDC08}" destId="{163DC1CA-38F5-4943-A6DC-1A02744EBD8B}" srcOrd="0" destOrd="0" presId="urn:microsoft.com/office/officeart/2005/8/layout/hProcess3"/>
    <dgm:cxn modelId="{8E3B93BC-27D8-44F0-A653-93DEF39F92F7}" type="presParOf" srcId="{6C209911-053C-47D6-928B-FD25082DDC08}" destId="{FD0B0400-C696-40A9-ACBD-4743EEFD09A5}" srcOrd="1" destOrd="0" presId="urn:microsoft.com/office/officeart/2005/8/layout/hProcess3"/>
    <dgm:cxn modelId="{D40A3CDE-53D5-45FD-95C1-1327A0483618}" type="presParOf" srcId="{FD0B0400-C696-40A9-ACBD-4743EEFD09A5}" destId="{C38962E1-A7ED-4DAB-B5A4-CBE7629AC17A}" srcOrd="0" destOrd="0" presId="urn:microsoft.com/office/officeart/2005/8/layout/hProcess3"/>
    <dgm:cxn modelId="{D11FB521-5CCB-4668-ACB8-7FD3BEB17222}" type="presParOf" srcId="{FD0B0400-C696-40A9-ACBD-4743EEFD09A5}" destId="{39046374-1D08-478E-BBBC-3CC9A073F563}" srcOrd="1" destOrd="0" presId="urn:microsoft.com/office/officeart/2005/8/layout/hProcess3"/>
    <dgm:cxn modelId="{76E3E621-F6ED-4DB9-8F26-1A49BDCD87AC}" type="presParOf" srcId="{39046374-1D08-478E-BBBC-3CC9A073F563}" destId="{FA3CA26E-A2FF-4E9E-B3A7-8CE4009D688D}" srcOrd="0" destOrd="0" presId="urn:microsoft.com/office/officeart/2005/8/layout/hProcess3"/>
    <dgm:cxn modelId="{63A08670-A02F-49CC-8A25-9AAB99EFCE53}" type="presParOf" srcId="{39046374-1D08-478E-BBBC-3CC9A073F563}" destId="{868B8BE3-CD9E-41A2-9044-3D67D28C0A52}" srcOrd="1" destOrd="0" presId="urn:microsoft.com/office/officeart/2005/8/layout/hProcess3"/>
    <dgm:cxn modelId="{8B317C31-3274-4608-9C14-05BF72C7CEB8}" type="presParOf" srcId="{39046374-1D08-478E-BBBC-3CC9A073F563}" destId="{F76C7007-79B3-48EA-828B-87DCBA2D5138}" srcOrd="2" destOrd="0" presId="urn:microsoft.com/office/officeart/2005/8/layout/hProcess3"/>
    <dgm:cxn modelId="{3F4F2403-33B2-4D1B-8259-EE909F9BD763}" type="presParOf" srcId="{39046374-1D08-478E-BBBC-3CC9A073F563}" destId="{FBD688C1-BEF8-46A8-9846-F74445C265C1}" srcOrd="3" destOrd="0" presId="urn:microsoft.com/office/officeart/2005/8/layout/hProcess3"/>
    <dgm:cxn modelId="{D3B31D6D-A2BD-4F37-811D-E40C87395794}" type="presParOf" srcId="{FD0B0400-C696-40A9-ACBD-4743EEFD09A5}" destId="{802AA203-EEEE-4916-B87E-E739B3928F21}" srcOrd="2" destOrd="0" presId="urn:microsoft.com/office/officeart/2005/8/layout/hProcess3"/>
    <dgm:cxn modelId="{9DF56E3E-977B-4F2C-BC7D-08A9F6B6CB90}" type="presParOf" srcId="{FD0B0400-C696-40A9-ACBD-4743EEFD09A5}" destId="{2FA514B0-FC2A-4F9C-B413-9DE692FA0D63}" srcOrd="3" destOrd="0" presId="urn:microsoft.com/office/officeart/2005/8/layout/hProcess3"/>
    <dgm:cxn modelId="{BC29D3B9-F871-435A-855B-7937166B4A5C}" type="presParOf" srcId="{FD0B0400-C696-40A9-ACBD-4743EEFD09A5}" destId="{FB1AF000-13D0-4461-96FC-C5CE68038140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F8D59D-1290-44EA-B3EF-84A93A3EC5A3}">
      <dsp:nvSpPr>
        <dsp:cNvPr id="0" name=""/>
        <dsp:cNvSpPr/>
      </dsp:nvSpPr>
      <dsp:spPr>
        <a:xfrm>
          <a:off x="7558" y="10391"/>
          <a:ext cx="10508041" cy="203756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6500" kern="1200" dirty="0" err="1" smtClean="0"/>
            <a:t>Version</a:t>
          </a:r>
          <a:r>
            <a:rPr lang="tr-TR" sz="6500" kern="1200" dirty="0" smtClean="0"/>
            <a:t> Control </a:t>
          </a:r>
          <a:r>
            <a:rPr lang="tr-TR" sz="6500" kern="1200" dirty="0" err="1" smtClean="0"/>
            <a:t>Systems</a:t>
          </a:r>
          <a:endParaRPr lang="tr-TR" sz="6500" kern="1200" dirty="0"/>
        </a:p>
      </dsp:txBody>
      <dsp:txXfrm>
        <a:off x="67236" y="70069"/>
        <a:ext cx="10388685" cy="1918209"/>
      </dsp:txXfrm>
    </dsp:sp>
    <dsp:sp modelId="{10C9A4C9-CAF0-4913-A108-CBE7B24E6CE4}">
      <dsp:nvSpPr>
        <dsp:cNvPr id="0" name=""/>
        <dsp:cNvSpPr/>
      </dsp:nvSpPr>
      <dsp:spPr>
        <a:xfrm>
          <a:off x="3779" y="2313542"/>
          <a:ext cx="3316932" cy="2037565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4700" kern="1200" dirty="0" err="1" smtClean="0"/>
            <a:t>Local</a:t>
          </a:r>
          <a:endParaRPr lang="tr-TR" sz="4700" kern="1200" dirty="0"/>
        </a:p>
      </dsp:txBody>
      <dsp:txXfrm>
        <a:off x="63457" y="2373220"/>
        <a:ext cx="3197576" cy="1918209"/>
      </dsp:txXfrm>
    </dsp:sp>
    <dsp:sp modelId="{B322320B-B598-4346-806C-170E65FF5723}">
      <dsp:nvSpPr>
        <dsp:cNvPr id="0" name=""/>
        <dsp:cNvSpPr/>
      </dsp:nvSpPr>
      <dsp:spPr>
        <a:xfrm>
          <a:off x="3599333" y="2313542"/>
          <a:ext cx="3316932" cy="203756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4700" kern="1200" dirty="0" err="1" smtClean="0"/>
            <a:t>Centralized</a:t>
          </a:r>
          <a:endParaRPr lang="tr-TR" sz="4700" kern="1200" dirty="0"/>
        </a:p>
      </dsp:txBody>
      <dsp:txXfrm>
        <a:off x="3659011" y="2373220"/>
        <a:ext cx="3197576" cy="1918209"/>
      </dsp:txXfrm>
    </dsp:sp>
    <dsp:sp modelId="{32B5129E-2B8F-41C2-A683-516F6CF5F8EE}">
      <dsp:nvSpPr>
        <dsp:cNvPr id="0" name=""/>
        <dsp:cNvSpPr/>
      </dsp:nvSpPr>
      <dsp:spPr>
        <a:xfrm>
          <a:off x="7194888" y="2313542"/>
          <a:ext cx="3316932" cy="2037565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4700" kern="1200" smtClean="0"/>
            <a:t>Distributed</a:t>
          </a:r>
          <a:endParaRPr lang="tr-TR" sz="4700" kern="1200" dirty="0"/>
        </a:p>
      </dsp:txBody>
      <dsp:txXfrm>
        <a:off x="7254566" y="2373220"/>
        <a:ext cx="3197576" cy="19182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1AF000-13D0-4461-96FC-C5CE68038140}">
      <dsp:nvSpPr>
        <dsp:cNvPr id="0" name=""/>
        <dsp:cNvSpPr/>
      </dsp:nvSpPr>
      <dsp:spPr>
        <a:xfrm>
          <a:off x="0" y="14781"/>
          <a:ext cx="5196839" cy="1296000"/>
        </a:xfrm>
        <a:prstGeom prst="rightArrow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B8BE3-CD9E-41A2-9044-3D67D28C0A52}">
      <dsp:nvSpPr>
        <dsp:cNvPr id="0" name=""/>
        <dsp:cNvSpPr/>
      </dsp:nvSpPr>
      <dsp:spPr>
        <a:xfrm>
          <a:off x="419715" y="338781"/>
          <a:ext cx="4445734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err="1" smtClean="0">
              <a:solidFill>
                <a:schemeClr val="bg1"/>
              </a:solidFill>
            </a:rPr>
            <a:t>Local</a:t>
          </a:r>
          <a:r>
            <a:rPr lang="tr-TR" sz="1800" kern="1200" dirty="0" smtClean="0">
              <a:solidFill>
                <a:schemeClr val="bg1"/>
              </a:solidFill>
            </a:rPr>
            <a:t> </a:t>
          </a:r>
          <a:r>
            <a:rPr lang="tr-TR" sz="1800" kern="1200" dirty="0" err="1" smtClean="0">
              <a:solidFill>
                <a:schemeClr val="bg1"/>
              </a:solidFill>
            </a:rPr>
            <a:t>Version</a:t>
          </a:r>
          <a:r>
            <a:rPr lang="tr-TR" sz="1800" kern="1200" dirty="0" smtClean="0">
              <a:solidFill>
                <a:schemeClr val="bg1"/>
              </a:solidFill>
            </a:rPr>
            <a:t> Control </a:t>
          </a:r>
          <a:r>
            <a:rPr lang="tr-TR" sz="1800" kern="1200" dirty="0" err="1" smtClean="0">
              <a:solidFill>
                <a:schemeClr val="bg1"/>
              </a:solidFill>
            </a:rPr>
            <a:t>Systems</a:t>
          </a:r>
          <a:endParaRPr lang="tr-TR" sz="1800" kern="1200" dirty="0" smtClean="0">
            <a:solidFill>
              <a:schemeClr val="bg1"/>
            </a:solidFill>
          </a:endParaRPr>
        </a:p>
      </dsp:txBody>
      <dsp:txXfrm>
        <a:off x="419715" y="338781"/>
        <a:ext cx="4445734" cy="64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94569-EED0-41B9-9496-BED1C7C8BD58}" type="datetimeFigureOut">
              <a:rPr lang="tr-TR" smtClean="0"/>
              <a:t>28.04.2016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E15C7-05CB-4A0D-9D45-2320804D64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0908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E15C7-05CB-4A0D-9D45-2320804D6491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363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3572-C06B-49D0-A896-AC215C4D27C9}" type="datetimeFigureOut">
              <a:rPr lang="tr-TR" smtClean="0"/>
              <a:t>28.04.2016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F2E-FD7D-485F-B36E-619F3C724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215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3572-C06B-49D0-A896-AC215C4D27C9}" type="datetimeFigureOut">
              <a:rPr lang="tr-TR" smtClean="0"/>
              <a:t>28.04.2016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F2E-FD7D-485F-B36E-619F3C724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366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3572-C06B-49D0-A896-AC215C4D27C9}" type="datetimeFigureOut">
              <a:rPr lang="tr-TR" smtClean="0"/>
              <a:t>28.04.2016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F2E-FD7D-485F-B36E-619F3C724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992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3572-C06B-49D0-A896-AC215C4D27C9}" type="datetimeFigureOut">
              <a:rPr lang="tr-TR" smtClean="0"/>
              <a:t>28.04.2016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F2E-FD7D-485F-B36E-619F3C724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690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3572-C06B-49D0-A896-AC215C4D27C9}" type="datetimeFigureOut">
              <a:rPr lang="tr-TR" smtClean="0"/>
              <a:t>28.04.2016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F2E-FD7D-485F-B36E-619F3C724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587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3572-C06B-49D0-A896-AC215C4D27C9}" type="datetimeFigureOut">
              <a:rPr lang="tr-TR" smtClean="0"/>
              <a:t>28.04.2016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F2E-FD7D-485F-B36E-619F3C724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055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3572-C06B-49D0-A896-AC215C4D27C9}" type="datetimeFigureOut">
              <a:rPr lang="tr-TR" smtClean="0"/>
              <a:t>28.04.2016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F2E-FD7D-485F-B36E-619F3C724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955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3572-C06B-49D0-A896-AC215C4D27C9}" type="datetimeFigureOut">
              <a:rPr lang="tr-TR" smtClean="0"/>
              <a:t>28.04.2016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F2E-FD7D-485F-B36E-619F3C724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468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3572-C06B-49D0-A896-AC215C4D27C9}" type="datetimeFigureOut">
              <a:rPr lang="tr-TR" smtClean="0"/>
              <a:t>28.04.2016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F2E-FD7D-485F-B36E-619F3C724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982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3572-C06B-49D0-A896-AC215C4D27C9}" type="datetimeFigureOut">
              <a:rPr lang="tr-TR" smtClean="0"/>
              <a:t>28.04.2016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F2E-FD7D-485F-B36E-619F3C724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024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3572-C06B-49D0-A896-AC215C4D27C9}" type="datetimeFigureOut">
              <a:rPr lang="tr-TR" smtClean="0"/>
              <a:t>28.04.2016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F2E-FD7D-485F-B36E-619F3C724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306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83572-C06B-49D0-A896-AC215C4D27C9}" type="datetimeFigureOut">
              <a:rPr lang="tr-TR" smtClean="0"/>
              <a:t>28.04.2016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A7F2E-FD7D-485F-B36E-619F3C724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015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5148072"/>
            <a:ext cx="9144000" cy="603504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98" y="990600"/>
            <a:ext cx="10099235" cy="42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1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What</a:t>
            </a:r>
            <a:r>
              <a:rPr lang="tr-TR" dirty="0" smtClean="0"/>
              <a:t> is Git?</a:t>
            </a:r>
            <a:r>
              <a:rPr lang="tr-TR" b="1" dirty="0"/>
              <a:t/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Git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tr-TR" dirty="0" err="1" smtClean="0"/>
              <a:t>version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 </a:t>
            </a:r>
            <a:r>
              <a:rPr lang="tr-TR" dirty="0" err="1" smtClean="0"/>
              <a:t>control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is widely used for </a:t>
            </a:r>
            <a:r>
              <a:rPr lang="tr-TR" dirty="0" smtClean="0"/>
              <a:t>software </a:t>
            </a:r>
            <a:r>
              <a:rPr lang="tr-TR" dirty="0" err="1" smtClean="0"/>
              <a:t>development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other version control tasks. It is a </a:t>
            </a:r>
            <a:r>
              <a:rPr lang="tr-TR" dirty="0" err="1" smtClean="0"/>
              <a:t>distributed</a:t>
            </a:r>
            <a:r>
              <a:rPr lang="tr-TR" dirty="0" smtClean="0"/>
              <a:t> </a:t>
            </a:r>
            <a:r>
              <a:rPr lang="tr-TR" dirty="0" err="1" smtClean="0"/>
              <a:t>revision</a:t>
            </a:r>
            <a:r>
              <a:rPr lang="tr-TR" dirty="0" smtClean="0"/>
              <a:t> </a:t>
            </a:r>
            <a:r>
              <a:rPr lang="tr-TR" dirty="0" err="1" smtClean="0"/>
              <a:t>control</a:t>
            </a:r>
            <a:r>
              <a:rPr lang="en-US" dirty="0" smtClean="0"/>
              <a:t> </a:t>
            </a:r>
            <a:r>
              <a:rPr lang="en-US" dirty="0"/>
              <a:t>system with an emphasis on speed</a:t>
            </a:r>
            <a:r>
              <a:rPr lang="en-US" dirty="0" smtClean="0"/>
              <a:t>, </a:t>
            </a:r>
            <a:r>
              <a:rPr lang="en-US" dirty="0"/>
              <a:t>data integrity</a:t>
            </a:r>
            <a:r>
              <a:rPr lang="en-US" dirty="0" smtClean="0"/>
              <a:t>, </a:t>
            </a:r>
            <a:r>
              <a:rPr lang="en-US" dirty="0"/>
              <a:t>and support for distributed, non-linear workflows</a:t>
            </a:r>
            <a:r>
              <a:rPr lang="en-US" dirty="0" smtClean="0"/>
              <a:t>. </a:t>
            </a:r>
            <a:r>
              <a:rPr lang="en-US" dirty="0" err="1"/>
              <a:t>Git</a:t>
            </a:r>
            <a:r>
              <a:rPr lang="en-US" dirty="0"/>
              <a:t> was initially designed and developed in 2005 by </a:t>
            </a:r>
            <a:r>
              <a:rPr lang="tr-TR" dirty="0" smtClean="0"/>
              <a:t>Linux </a:t>
            </a:r>
            <a:r>
              <a:rPr lang="tr-TR" dirty="0" err="1" smtClean="0"/>
              <a:t>kernel</a:t>
            </a:r>
            <a:r>
              <a:rPr lang="tr-TR" dirty="0" smtClean="0"/>
              <a:t> </a:t>
            </a:r>
            <a:r>
              <a:rPr lang="en-US" dirty="0" smtClean="0"/>
              <a:t>developers </a:t>
            </a:r>
            <a:r>
              <a:rPr lang="en-US" dirty="0"/>
              <a:t>(including </a:t>
            </a:r>
            <a:r>
              <a:rPr lang="tr-TR" dirty="0" err="1" smtClean="0"/>
              <a:t>Linus</a:t>
            </a:r>
            <a:r>
              <a:rPr lang="tr-TR" dirty="0" smtClean="0"/>
              <a:t> </a:t>
            </a:r>
            <a:r>
              <a:rPr lang="tr-TR" dirty="0" err="1" smtClean="0"/>
              <a:t>Torvalds</a:t>
            </a:r>
            <a:r>
              <a:rPr lang="en-US" dirty="0" smtClean="0"/>
              <a:t>) </a:t>
            </a:r>
            <a:r>
              <a:rPr lang="en-US" dirty="0"/>
              <a:t>for Linux kernel development</a:t>
            </a:r>
            <a:r>
              <a:rPr lang="en-US" dirty="0" smtClean="0"/>
              <a:t>.</a:t>
            </a:r>
            <a:endParaRPr lang="tr-TR" dirty="0" smtClean="0"/>
          </a:p>
          <a:p>
            <a:endParaRPr lang="en-US" dirty="0"/>
          </a:p>
          <a:p>
            <a:r>
              <a:rPr lang="en-US" dirty="0"/>
              <a:t>As with most other distributed version control systems, and unlike most </a:t>
            </a:r>
            <a:r>
              <a:rPr lang="tr-TR" dirty="0" err="1" smtClean="0"/>
              <a:t>client</a:t>
            </a:r>
            <a:r>
              <a:rPr lang="tr-TR" dirty="0" smtClean="0"/>
              <a:t>-server</a:t>
            </a:r>
            <a:r>
              <a:rPr lang="en-US" dirty="0" smtClean="0"/>
              <a:t> </a:t>
            </a:r>
            <a:r>
              <a:rPr lang="en-US" dirty="0"/>
              <a:t>systems, every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tr-TR" dirty="0" err="1" smtClean="0"/>
              <a:t>working</a:t>
            </a:r>
            <a:r>
              <a:rPr lang="tr-TR" dirty="0" smtClean="0"/>
              <a:t> </a:t>
            </a:r>
            <a:r>
              <a:rPr lang="tr-TR" dirty="0" err="1" smtClean="0"/>
              <a:t>directory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dirty="0" smtClean="0"/>
              <a:t>full </a:t>
            </a:r>
            <a:r>
              <a:rPr lang="tr-TR" dirty="0" err="1" smtClean="0"/>
              <a:t>repository</a:t>
            </a:r>
            <a:r>
              <a:rPr lang="en-US" dirty="0" smtClean="0"/>
              <a:t> </a:t>
            </a:r>
            <a:r>
              <a:rPr lang="en-US" dirty="0"/>
              <a:t>with complete history and full version-tracking capabilities, independent of network access or a central server</a:t>
            </a:r>
            <a:r>
              <a:rPr lang="en-US" dirty="0" smtClean="0"/>
              <a:t>.</a:t>
            </a: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981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Some</a:t>
            </a:r>
            <a:r>
              <a:rPr lang="tr-TR" b="1" dirty="0" smtClean="0"/>
              <a:t> </a:t>
            </a:r>
            <a:r>
              <a:rPr lang="tr-TR" b="1" dirty="0" err="1" smtClean="0"/>
              <a:t>Advantages</a:t>
            </a:r>
            <a:r>
              <a:rPr lang="tr-TR" b="1" dirty="0" smtClean="0"/>
              <a:t> of Git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Strong support for non-linear development</a:t>
            </a:r>
            <a:endParaRPr lang="tr-TR" sz="4000" dirty="0" smtClean="0"/>
          </a:p>
          <a:p>
            <a:r>
              <a:rPr lang="tr-TR" sz="4000" dirty="0" err="1" smtClean="0"/>
              <a:t>Nearly</a:t>
            </a:r>
            <a:r>
              <a:rPr lang="tr-TR" sz="4000" dirty="0" smtClean="0"/>
              <a:t> </a:t>
            </a:r>
            <a:r>
              <a:rPr lang="tr-TR" sz="4000" dirty="0" err="1" smtClean="0"/>
              <a:t>every</a:t>
            </a:r>
            <a:r>
              <a:rPr lang="tr-TR" sz="4000" dirty="0" smtClean="0"/>
              <a:t> </a:t>
            </a:r>
            <a:r>
              <a:rPr lang="tr-TR" sz="4000" dirty="0" err="1" smtClean="0"/>
              <a:t>operation</a:t>
            </a:r>
            <a:r>
              <a:rPr lang="tr-TR" sz="4000" dirty="0" smtClean="0"/>
              <a:t> in </a:t>
            </a:r>
            <a:r>
              <a:rPr lang="tr-TR" sz="4000" dirty="0" err="1" smtClean="0"/>
              <a:t>local</a:t>
            </a:r>
            <a:endParaRPr lang="tr-TR" sz="4000" dirty="0" smtClean="0"/>
          </a:p>
          <a:p>
            <a:r>
              <a:rPr lang="tr-TR" sz="4000" dirty="0" err="1" smtClean="0"/>
              <a:t>You</a:t>
            </a:r>
            <a:r>
              <a:rPr lang="tr-TR" sz="4000" dirty="0" smtClean="0"/>
              <a:t> </a:t>
            </a:r>
            <a:r>
              <a:rPr lang="tr-TR" sz="4000" dirty="0" err="1" smtClean="0"/>
              <a:t>need</a:t>
            </a:r>
            <a:r>
              <a:rPr lang="tr-TR" sz="4000" dirty="0" smtClean="0"/>
              <a:t> internet </a:t>
            </a:r>
            <a:r>
              <a:rPr lang="tr-TR" sz="4000" dirty="0" err="1" smtClean="0"/>
              <a:t>if</a:t>
            </a:r>
            <a:r>
              <a:rPr lang="tr-TR" sz="4000" dirty="0" smtClean="0"/>
              <a:t> </a:t>
            </a:r>
            <a:r>
              <a:rPr lang="tr-TR" sz="4000" dirty="0" err="1" smtClean="0"/>
              <a:t>and</a:t>
            </a:r>
            <a:r>
              <a:rPr lang="tr-TR" sz="4000" dirty="0" smtClean="0"/>
              <a:t> </a:t>
            </a:r>
            <a:r>
              <a:rPr lang="tr-TR" sz="4000" dirty="0" err="1" smtClean="0"/>
              <a:t>only</a:t>
            </a:r>
            <a:r>
              <a:rPr lang="tr-TR" sz="4000" dirty="0" smtClean="0"/>
              <a:t> </a:t>
            </a:r>
            <a:r>
              <a:rPr lang="tr-TR" sz="4000" dirty="0" err="1" smtClean="0"/>
              <a:t>if</a:t>
            </a:r>
            <a:r>
              <a:rPr lang="tr-TR" sz="4000" dirty="0" smtClean="0"/>
              <a:t> </a:t>
            </a:r>
            <a:r>
              <a:rPr lang="tr-TR" sz="4000" dirty="0" err="1" smtClean="0"/>
              <a:t>you</a:t>
            </a:r>
            <a:r>
              <a:rPr lang="tr-TR" sz="4000" dirty="0" smtClean="0"/>
              <a:t> </a:t>
            </a:r>
            <a:r>
              <a:rPr lang="tr-TR" sz="4000" dirty="0" err="1" smtClean="0"/>
              <a:t>want</a:t>
            </a:r>
            <a:r>
              <a:rPr lang="tr-TR" sz="4000" dirty="0" smtClean="0"/>
              <a:t> </a:t>
            </a:r>
            <a:r>
              <a:rPr lang="tr-TR" sz="4000" dirty="0" err="1" smtClean="0"/>
              <a:t>to</a:t>
            </a:r>
            <a:r>
              <a:rPr lang="tr-TR" sz="4000" dirty="0" smtClean="0"/>
              <a:t> </a:t>
            </a:r>
            <a:r>
              <a:rPr lang="tr-TR" sz="4000" dirty="0" err="1" smtClean="0"/>
              <a:t>upload</a:t>
            </a:r>
            <a:r>
              <a:rPr lang="tr-TR" sz="4000" dirty="0" smtClean="0"/>
              <a:t> </a:t>
            </a:r>
            <a:r>
              <a:rPr lang="tr-TR" sz="4000" dirty="0" err="1" smtClean="0"/>
              <a:t>your</a:t>
            </a:r>
            <a:r>
              <a:rPr lang="tr-TR" sz="4000" dirty="0" smtClean="0"/>
              <a:t> </a:t>
            </a:r>
            <a:r>
              <a:rPr lang="tr-TR" sz="4000" dirty="0" err="1" smtClean="0"/>
              <a:t>workspace</a:t>
            </a:r>
            <a:r>
              <a:rPr lang="tr-TR" sz="4000" dirty="0" smtClean="0"/>
              <a:t> </a:t>
            </a:r>
            <a:r>
              <a:rPr lang="tr-TR" sz="4000" dirty="0" err="1" smtClean="0"/>
              <a:t>to</a:t>
            </a:r>
            <a:r>
              <a:rPr lang="tr-TR" sz="4000" dirty="0" smtClean="0"/>
              <a:t> server</a:t>
            </a:r>
            <a:r>
              <a:rPr lang="tr-TR" sz="4000" dirty="0" smtClean="0"/>
              <a:t>.</a:t>
            </a:r>
          </a:p>
          <a:p>
            <a:r>
              <a:rPr lang="tr-TR" sz="4000" dirty="0"/>
              <a:t>Distributed </a:t>
            </a:r>
            <a:r>
              <a:rPr lang="tr-TR" sz="4000" dirty="0" err="1"/>
              <a:t>development</a:t>
            </a:r>
            <a:endParaRPr lang="tr-TR" sz="4000" dirty="0" smtClean="0"/>
          </a:p>
          <a:p>
            <a:r>
              <a:rPr lang="en-US" sz="4000" dirty="0"/>
              <a:t>Efficient handling of large projects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43856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9600" dirty="0" smtClean="0"/>
              <a:t>Live </a:t>
            </a:r>
            <a:r>
              <a:rPr lang="tr-TR" sz="9600" dirty="0" err="1" smtClean="0"/>
              <a:t>Coding</a:t>
            </a:r>
            <a:endParaRPr lang="tr-TR" sz="9600" dirty="0"/>
          </a:p>
        </p:txBody>
      </p:sp>
    </p:spTree>
    <p:extLst>
      <p:ext uri="{BB962C8B-B14F-4D97-AF65-F5344CB8AC3E}">
        <p14:creationId xmlns:p14="http://schemas.microsoft.com/office/powerpoint/2010/main" val="31973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7515"/>
          </a:xfrm>
        </p:spPr>
        <p:txBody>
          <a:bodyPr>
            <a:normAutofit fontScale="90000"/>
          </a:bodyPr>
          <a:lstStyle/>
          <a:p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72123"/>
            <a:ext cx="10515600" cy="4340741"/>
          </a:xfrm>
        </p:spPr>
      </p:pic>
    </p:spTree>
    <p:extLst>
      <p:ext uri="{BB962C8B-B14F-4D97-AF65-F5344CB8AC3E}">
        <p14:creationId xmlns:p14="http://schemas.microsoft.com/office/powerpoint/2010/main" val="246755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Different</a:t>
            </a:r>
            <a:r>
              <a:rPr lang="tr-TR" dirty="0" smtClean="0"/>
              <a:t> web-</a:t>
            </a:r>
            <a:r>
              <a:rPr lang="tr-TR" dirty="0" err="1" smtClean="0"/>
              <a:t>based</a:t>
            </a:r>
            <a:r>
              <a:rPr lang="tr-TR" dirty="0" smtClean="0"/>
              <a:t> Git </a:t>
            </a:r>
            <a:r>
              <a:rPr lang="tr-TR" dirty="0" err="1" smtClean="0"/>
              <a:t>repository</a:t>
            </a:r>
            <a:r>
              <a:rPr lang="tr-TR" dirty="0" smtClean="0"/>
              <a:t> </a:t>
            </a:r>
            <a:r>
              <a:rPr lang="tr-TR" dirty="0" err="1" smtClean="0"/>
              <a:t>hosting</a:t>
            </a:r>
            <a:r>
              <a:rPr lang="tr-TR" dirty="0" smtClean="0"/>
              <a:t> </a:t>
            </a:r>
            <a:r>
              <a:rPr lang="tr-TR" dirty="0" err="1" smtClean="0"/>
              <a:t>services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3" y="1690688"/>
            <a:ext cx="5171659" cy="1838573"/>
          </a:xfrm>
          <a:prstGeom prst="rect">
            <a:avLst/>
          </a:prstGeom>
        </p:spPr>
      </p:pic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4199624"/>
            <a:ext cx="7519987" cy="1662405"/>
          </a:xfr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822" y="1298357"/>
            <a:ext cx="7077075" cy="262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6600" dirty="0" err="1" smtClean="0"/>
              <a:t>Contents</a:t>
            </a:r>
            <a:endParaRPr lang="tr-TR" sz="6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800" dirty="0" err="1" smtClean="0"/>
              <a:t>Version</a:t>
            </a:r>
            <a:r>
              <a:rPr lang="tr-TR" sz="4800" dirty="0" smtClean="0"/>
              <a:t> Control </a:t>
            </a:r>
            <a:r>
              <a:rPr lang="tr-TR" sz="4800" dirty="0" err="1" smtClean="0"/>
              <a:t>Systems</a:t>
            </a:r>
            <a:endParaRPr lang="tr-TR" sz="4800" dirty="0" smtClean="0"/>
          </a:p>
          <a:p>
            <a:r>
              <a:rPr lang="tr-TR" sz="4800" dirty="0" smtClean="0"/>
              <a:t>Git</a:t>
            </a:r>
          </a:p>
          <a:p>
            <a:r>
              <a:rPr lang="tr-TR" sz="4800" dirty="0" smtClean="0"/>
              <a:t>Live </a:t>
            </a:r>
            <a:r>
              <a:rPr lang="tr-TR" sz="4800" dirty="0" err="1" smtClean="0"/>
              <a:t>Coding</a:t>
            </a:r>
            <a:endParaRPr lang="tr-TR" sz="4800" dirty="0" smtClean="0"/>
          </a:p>
          <a:p>
            <a:r>
              <a:rPr lang="tr-TR" sz="4800" dirty="0" smtClean="0"/>
              <a:t>Web </a:t>
            </a:r>
            <a:r>
              <a:rPr lang="tr-TR" sz="4800" dirty="0" err="1" smtClean="0"/>
              <a:t>based</a:t>
            </a:r>
            <a:r>
              <a:rPr lang="tr-TR" sz="4800" dirty="0" smtClean="0"/>
              <a:t> </a:t>
            </a:r>
            <a:r>
              <a:rPr lang="tr-TR" sz="4800" dirty="0" err="1" smtClean="0"/>
              <a:t>services</a:t>
            </a:r>
            <a:endParaRPr lang="tr-TR" sz="4800" dirty="0"/>
          </a:p>
        </p:txBody>
      </p:sp>
    </p:spTree>
    <p:extLst>
      <p:ext uri="{BB962C8B-B14F-4D97-AF65-F5344CB8AC3E}">
        <p14:creationId xmlns:p14="http://schemas.microsoft.com/office/powerpoint/2010/main" val="150713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tr-TR" dirty="0" smtClean="0"/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r>
              <a:rPr lang="tr-TR" sz="5400" dirty="0" smtClean="0"/>
              <a:t>Git is a </a:t>
            </a:r>
            <a:r>
              <a:rPr lang="tr-TR" sz="5400" dirty="0" err="1" smtClean="0"/>
              <a:t>Version</a:t>
            </a:r>
            <a:r>
              <a:rPr lang="tr-TR" sz="5400" dirty="0" smtClean="0"/>
              <a:t> Control </a:t>
            </a:r>
            <a:r>
              <a:rPr lang="tr-TR" sz="5400" dirty="0" err="1" smtClean="0"/>
              <a:t>System</a:t>
            </a:r>
            <a:endParaRPr lang="tr-TR" sz="5400" dirty="0"/>
          </a:p>
        </p:txBody>
      </p:sp>
    </p:spTree>
    <p:extLst>
      <p:ext uri="{BB962C8B-B14F-4D97-AF65-F5344CB8AC3E}">
        <p14:creationId xmlns:p14="http://schemas.microsoft.com/office/powerpoint/2010/main" val="249762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tr-TR" sz="4800" dirty="0" smtClean="0"/>
          </a:p>
          <a:p>
            <a:pPr marL="0" indent="0" algn="ctr">
              <a:buNone/>
            </a:pPr>
            <a:r>
              <a:rPr lang="tr-TR" sz="4800" dirty="0" err="1" smtClean="0"/>
              <a:t>What</a:t>
            </a:r>
            <a:r>
              <a:rPr lang="tr-TR" sz="4800" dirty="0" smtClean="0"/>
              <a:t> is </a:t>
            </a:r>
            <a:r>
              <a:rPr lang="tr-TR" sz="4800" dirty="0" err="1" smtClean="0"/>
              <a:t>Version</a:t>
            </a:r>
            <a:r>
              <a:rPr lang="tr-TR" sz="4800" dirty="0" smtClean="0"/>
              <a:t> Control </a:t>
            </a:r>
            <a:r>
              <a:rPr lang="tr-TR" sz="4800" dirty="0" err="1" smtClean="0"/>
              <a:t>System</a:t>
            </a:r>
            <a:r>
              <a:rPr lang="tr-TR" sz="4800" dirty="0" smtClean="0"/>
              <a:t>?</a:t>
            </a:r>
            <a:endParaRPr lang="tr-TR" sz="4800" dirty="0"/>
          </a:p>
        </p:txBody>
      </p:sp>
    </p:spTree>
    <p:extLst>
      <p:ext uri="{BB962C8B-B14F-4D97-AF65-F5344CB8AC3E}">
        <p14:creationId xmlns:p14="http://schemas.microsoft.com/office/powerpoint/2010/main" val="428621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680" y="1690688"/>
            <a:ext cx="4805680" cy="3762454"/>
          </a:xfrm>
        </p:spPr>
      </p:pic>
      <p:sp>
        <p:nvSpPr>
          <p:cNvPr id="6" name="Metin kutusu 5"/>
          <p:cNvSpPr txBox="1"/>
          <p:nvPr/>
        </p:nvSpPr>
        <p:spPr>
          <a:xfrm>
            <a:off x="2631440" y="5628640"/>
            <a:ext cx="709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 err="1" smtClean="0"/>
              <a:t>The</a:t>
            </a:r>
            <a:r>
              <a:rPr lang="tr-TR" sz="3600" dirty="0" smtClean="0"/>
              <a:t> </a:t>
            </a:r>
            <a:r>
              <a:rPr lang="tr-TR" sz="3600" dirty="0" err="1" smtClean="0"/>
              <a:t>easiest</a:t>
            </a:r>
            <a:r>
              <a:rPr lang="tr-TR" sz="3600" dirty="0" smtClean="0"/>
              <a:t> </a:t>
            </a:r>
            <a:r>
              <a:rPr lang="tr-TR" sz="3600" dirty="0" err="1" smtClean="0"/>
              <a:t>Version</a:t>
            </a:r>
            <a:r>
              <a:rPr lang="tr-TR" sz="3600" dirty="0" smtClean="0"/>
              <a:t> Control </a:t>
            </a:r>
            <a:r>
              <a:rPr lang="tr-TR" sz="3600" dirty="0" err="1" smtClean="0"/>
              <a:t>System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409563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70280" y="233045"/>
            <a:ext cx="10515600" cy="1325563"/>
          </a:xfrm>
        </p:spPr>
        <p:txBody>
          <a:bodyPr/>
          <a:lstStyle/>
          <a:p>
            <a:endParaRPr lang="tr-TR" dirty="0"/>
          </a:p>
        </p:txBody>
      </p:sp>
      <p:graphicFrame>
        <p:nvGraphicFramePr>
          <p:cNvPr id="8" name="İçerik Yer Tutucus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681428"/>
              </p:ext>
            </p:extLst>
          </p:nvPr>
        </p:nvGraphicFramePr>
        <p:xfrm>
          <a:off x="970280" y="135826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778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yagram 4"/>
          <p:cNvGraphicFramePr/>
          <p:nvPr>
            <p:extLst>
              <p:ext uri="{D42A27DB-BD31-4B8C-83A1-F6EECF244321}">
                <p14:modId xmlns:p14="http://schemas.microsoft.com/office/powerpoint/2010/main" val="2937309876"/>
              </p:ext>
            </p:extLst>
          </p:nvPr>
        </p:nvGraphicFramePr>
        <p:xfrm>
          <a:off x="838200" y="294640"/>
          <a:ext cx="519684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İçerik Yer Tutucusu 7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719" y="1937385"/>
            <a:ext cx="3600000" cy="3075000"/>
          </a:xfrm>
        </p:spPr>
      </p:pic>
      <p:sp>
        <p:nvSpPr>
          <p:cNvPr id="9" name="Metin kutusu 8"/>
          <p:cNvSpPr txBox="1"/>
          <p:nvPr/>
        </p:nvSpPr>
        <p:spPr>
          <a:xfrm>
            <a:off x="1625600" y="5329567"/>
            <a:ext cx="966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L</a:t>
            </a:r>
            <a:r>
              <a:rPr lang="en-US" dirty="0" err="1" smtClean="0"/>
              <a:t>ocal</a:t>
            </a:r>
            <a:r>
              <a:rPr lang="en-US" dirty="0" smtClean="0"/>
              <a:t> VCSs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en-US" dirty="0" smtClean="0"/>
              <a:t>a simple database that </a:t>
            </a:r>
            <a:r>
              <a:rPr lang="tr-TR" dirty="0" err="1" smtClean="0"/>
              <a:t>keep</a:t>
            </a:r>
            <a:r>
              <a:rPr lang="tr-TR" dirty="0" smtClean="0"/>
              <a:t> </a:t>
            </a:r>
            <a:r>
              <a:rPr lang="en-US" dirty="0" smtClean="0"/>
              <a:t>all the changes to files under revision control.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075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00" y="2018664"/>
            <a:ext cx="4562770" cy="3173095"/>
          </a:xfrm>
        </p:spPr>
      </p:pic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838200" y="354965"/>
            <a:ext cx="5105400" cy="132556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tr-TR" sz="1800" dirty="0" err="1" smtClean="0"/>
              <a:t>Centralized</a:t>
            </a:r>
            <a:r>
              <a:rPr lang="tr-TR" sz="1800" dirty="0" smtClean="0"/>
              <a:t> </a:t>
            </a:r>
            <a:r>
              <a:rPr lang="tr-TR" sz="1800" dirty="0" err="1" smtClean="0"/>
              <a:t>Version</a:t>
            </a:r>
            <a:r>
              <a:rPr lang="tr-TR" sz="1800" dirty="0" smtClean="0"/>
              <a:t> Control </a:t>
            </a:r>
            <a:r>
              <a:rPr lang="tr-TR" sz="1800" dirty="0" err="1" smtClean="0"/>
              <a:t>Systems</a:t>
            </a:r>
            <a:endParaRPr lang="tr-TR" sz="18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1788160" y="5455920"/>
            <a:ext cx="9011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These systems, such as CVS, Subversion, and Perforce, have a single server that contains all the versioned files, and a number of clients that check out files from that central place.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4337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720" y="1825625"/>
            <a:ext cx="4450080" cy="3863975"/>
          </a:xfrm>
        </p:spPr>
      </p:pic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15560" cy="132556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tr-TR" sz="1800" dirty="0" smtClean="0"/>
              <a:t>Distributed </a:t>
            </a:r>
            <a:r>
              <a:rPr lang="tr-TR" sz="1800" dirty="0" err="1" smtClean="0"/>
              <a:t>Version</a:t>
            </a:r>
            <a:r>
              <a:rPr lang="tr-TR" sz="1800" dirty="0" smtClean="0"/>
              <a:t> Control </a:t>
            </a:r>
            <a:r>
              <a:rPr lang="tr-TR" sz="1800" dirty="0" err="1" smtClean="0"/>
              <a:t>Systems</a:t>
            </a:r>
            <a:endParaRPr lang="tr-TR" sz="18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1676400" y="5720080"/>
            <a:ext cx="994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 a DVCS (such as </a:t>
            </a:r>
            <a:r>
              <a:rPr lang="en-US" dirty="0" err="1" smtClean="0"/>
              <a:t>Git</a:t>
            </a:r>
            <a:r>
              <a:rPr lang="en-US" dirty="0" smtClean="0"/>
              <a:t>, Mercurial, Bazaar or </a:t>
            </a:r>
            <a:r>
              <a:rPr lang="en-US" dirty="0" err="1" smtClean="0"/>
              <a:t>Darcs</a:t>
            </a:r>
            <a:r>
              <a:rPr lang="en-US" dirty="0" smtClean="0"/>
              <a:t>), clients don’t just check out the latest snapshot of the files: they fully mirror the repository.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5895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287</Words>
  <Application>Microsoft Office PowerPoint</Application>
  <PresentationFormat>Geniş ekran</PresentationFormat>
  <Paragraphs>34</Paragraphs>
  <Slides>14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Teması</vt:lpstr>
      <vt:lpstr>PowerPoint Sunusu</vt:lpstr>
      <vt:lpstr>Contents</vt:lpstr>
      <vt:lpstr>PowerPoint Sunusu</vt:lpstr>
      <vt:lpstr>PowerPoint Sunusu</vt:lpstr>
      <vt:lpstr>PowerPoint Sunusu</vt:lpstr>
      <vt:lpstr>PowerPoint Sunusu</vt:lpstr>
      <vt:lpstr>PowerPoint Sunusu</vt:lpstr>
      <vt:lpstr>Centralized Version Control Systems</vt:lpstr>
      <vt:lpstr>Distributed Version Control Systems</vt:lpstr>
      <vt:lpstr>What is Git? </vt:lpstr>
      <vt:lpstr>Some Advantages of Git</vt:lpstr>
      <vt:lpstr>PowerPoint Sunusu</vt:lpstr>
      <vt:lpstr>PowerPoint Sunusu</vt:lpstr>
      <vt:lpstr>Different web-based Git repository hosting services</vt:lpstr>
    </vt:vector>
  </TitlesOfParts>
  <Company>Silentall Unattended Installer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destan erik</dc:creator>
  <cp:lastModifiedBy>destan erik</cp:lastModifiedBy>
  <cp:revision>14</cp:revision>
  <dcterms:created xsi:type="dcterms:W3CDTF">2016-04-20T16:49:59Z</dcterms:created>
  <dcterms:modified xsi:type="dcterms:W3CDTF">2016-04-27T23:47:39Z</dcterms:modified>
</cp:coreProperties>
</file>