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3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61" r:id="rId6"/>
    <p:sldId id="259" r:id="rId7"/>
    <p:sldId id="258" r:id="rId8"/>
    <p:sldId id="260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  <p:cmAuthor id="6" name="Данила Судариков" initials="ДС" lastIdx="1" clrIdx="5">
    <p:extLst>
      <p:ext uri="{19B8F6BF-5375-455C-9EA6-DF929625EA0E}">
        <p15:presenceInfo xmlns:p15="http://schemas.microsoft.com/office/powerpoint/2012/main" userId="26d2e4497867c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08A"/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0520" autoAdjust="0"/>
  </p:normalViewPr>
  <p:slideViewPr>
    <p:cSldViewPr snapToGrid="0" snapToObjects="1">
      <p:cViewPr varScale="1">
        <p:scale>
          <a:sx n="114" d="100"/>
          <a:sy n="114" d="100"/>
        </p:scale>
        <p:origin x="4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15.11.2024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C2267-4211-44B5-A8BA-D8C5BF29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Тиристоры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CD96A8-70C2-49EB-B0EF-FFA2D0767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Судариков Д.А.</a:t>
            </a:r>
            <a:br>
              <a:rPr lang="ru-RU" dirty="0"/>
            </a:br>
            <a:r>
              <a:rPr lang="ru-RU" dirty="0"/>
              <a:t>Болдырев В.С.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7F511D-A93E-4E73-871D-7CD5E6EA8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sz="2800" dirty="0">
                <a:solidFill>
                  <a:srgbClr val="FF000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8521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04D26-5880-4B6E-AF85-2186D90F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A2A92-3256-497D-A6B8-2E9046518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Что мы узнали?</a:t>
            </a:r>
          </a:p>
          <a:p>
            <a:r>
              <a:rPr lang="ru-RU" dirty="0"/>
              <a:t>Что такое тиристор;</a:t>
            </a:r>
          </a:p>
          <a:p>
            <a:r>
              <a:rPr lang="ru-RU" dirty="0"/>
              <a:t>Какие есть виды тиристоров;</a:t>
            </a:r>
          </a:p>
          <a:p>
            <a:r>
              <a:rPr lang="ru-RU" dirty="0"/>
              <a:t>И принципы работы некоторых из них.</a:t>
            </a:r>
          </a:p>
        </p:txBody>
      </p:sp>
    </p:spTree>
    <p:extLst>
      <p:ext uri="{BB962C8B-B14F-4D97-AF65-F5344CB8AC3E}">
        <p14:creationId xmlns:p14="http://schemas.microsoft.com/office/powerpoint/2010/main" val="21031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67CFB-6E90-40B5-8662-31459ECFAC39}"/>
              </a:ext>
            </a:extLst>
          </p:cNvPr>
          <p:cNvSpPr txBox="1"/>
          <p:nvPr/>
        </p:nvSpPr>
        <p:spPr>
          <a:xfrm>
            <a:off x="3679970" y="3023743"/>
            <a:ext cx="640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391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41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179B9-E710-4E80-8F2B-9AC74694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63F4A-A793-4719-B6B7-E8D39B8C3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ru-RU" dirty="0"/>
              <a:t>Что такое тиристор?</a:t>
            </a:r>
            <a:br>
              <a:rPr lang="ru-RU" dirty="0"/>
            </a:br>
            <a:r>
              <a:rPr lang="ru-RU" sz="1600" b="1" dirty="0"/>
              <a:t>Тиристор</a:t>
            </a:r>
            <a:r>
              <a:rPr lang="ru-RU" sz="1600" dirty="0"/>
              <a:t> - это особый тип полупроводникового прибора, который позволяет управлять током в электрической цепи с помощью относительно слабого сигнала. Его ключевая особенность заключается в том, что он обладает двумя устойчивыми состояниями: </a:t>
            </a:r>
            <a:r>
              <a:rPr lang="ru-RU" sz="1600" b="1" dirty="0"/>
              <a:t>закрытое состояние </a:t>
            </a:r>
            <a:r>
              <a:rPr lang="ru-RU" sz="1600" dirty="0"/>
              <a:t>и</a:t>
            </a:r>
            <a:r>
              <a:rPr lang="ru-RU" sz="1600" b="1" dirty="0"/>
              <a:t> открытое состояние</a:t>
            </a:r>
            <a:r>
              <a:rPr lang="ru-RU" sz="1600" dirty="0"/>
              <a:t>.</a:t>
            </a:r>
            <a:endParaRPr lang="ru-RU" sz="1600" b="1" dirty="0"/>
          </a:p>
          <a:p>
            <a:pPr>
              <a:spcAft>
                <a:spcPts val="0"/>
              </a:spcAft>
            </a:pPr>
            <a:br>
              <a:rPr lang="ru-RU" dirty="0"/>
            </a:br>
            <a:r>
              <a:rPr lang="ru-RU" dirty="0"/>
              <a:t>Ключевые области применения:</a:t>
            </a:r>
            <a:br>
              <a:rPr lang="ru-RU" dirty="0"/>
            </a:br>
            <a:r>
              <a:rPr lang="ru-RU" dirty="0"/>
              <a:t>Силовая электроника</a:t>
            </a:r>
            <a:br>
              <a:rPr lang="ru-RU" dirty="0"/>
            </a:br>
            <a:r>
              <a:rPr lang="ru-RU" dirty="0"/>
              <a:t>Энергетика</a:t>
            </a:r>
            <a:br>
              <a:rPr lang="ru-RU" dirty="0"/>
            </a:br>
            <a:r>
              <a:rPr lang="ru-RU" dirty="0"/>
              <a:t>Сварочное оборудование</a:t>
            </a:r>
          </a:p>
        </p:txBody>
      </p:sp>
      <p:pic>
        <p:nvPicPr>
          <p:cNvPr id="1028" name="Picture 4" descr="Тиристоры: Основы, Применение и Перспективы Развития - VOLTAGE">
            <a:extLst>
              <a:ext uri="{FF2B5EF4-FFF2-40B4-BE49-F238E27FC236}">
                <a16:creationId xmlns:a16="http://schemas.microsoft.com/office/drawing/2014/main" id="{2D3E07E0-2316-45A6-BBCD-69960372B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50" y="1120384"/>
            <a:ext cx="4917348" cy="27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иристор — Википедия">
            <a:extLst>
              <a:ext uri="{FF2B5EF4-FFF2-40B4-BE49-F238E27FC236}">
                <a16:creationId xmlns:a16="http://schemas.microsoft.com/office/drawing/2014/main" id="{47ABB0D6-FAF2-4671-A73B-0B710FC2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31" y="3886392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Изображение: Тиристорный регулятор скорости двигателя">
            <a:extLst>
              <a:ext uri="{FF2B5EF4-FFF2-40B4-BE49-F238E27FC236}">
                <a16:creationId xmlns:a16="http://schemas.microsoft.com/office/drawing/2014/main" id="{69CE75AA-FF8B-4415-B240-149163E5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" y="447675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: Тиристорный выпрямитель">
            <a:extLst>
              <a:ext uri="{FF2B5EF4-FFF2-40B4-BE49-F238E27FC236}">
                <a16:creationId xmlns:a16="http://schemas.microsoft.com/office/drawing/2014/main" id="{07E75863-BEA6-4233-82D3-1D0701B0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09" y="4462805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Изображение: Сварочный аппарат с тиристором">
            <a:extLst>
              <a:ext uri="{FF2B5EF4-FFF2-40B4-BE49-F238E27FC236}">
                <a16:creationId xmlns:a16="http://schemas.microsoft.com/office/drawing/2014/main" id="{5FD27C57-FCBA-4DF2-A3DD-827614DA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00" y="447675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9A8638-8C1D-4443-94CA-C411D5C18BE0}"/>
              </a:ext>
            </a:extLst>
          </p:cNvPr>
          <p:cNvSpPr txBox="1"/>
          <p:nvPr/>
        </p:nvSpPr>
        <p:spPr>
          <a:xfrm>
            <a:off x="0" y="6327139"/>
            <a:ext cx="2583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Тиристорный регулятор </a:t>
            </a:r>
            <a:r>
              <a:rPr lang="ru-RU" sz="1000" dirty="0"/>
              <a:t>скорости</a:t>
            </a:r>
            <a:r>
              <a:rPr lang="ru-RU" sz="900" dirty="0"/>
              <a:t> двигателя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453-16BD-4CE7-8A84-224B5D1E9BC2}"/>
              </a:ext>
            </a:extLst>
          </p:cNvPr>
          <p:cNvSpPr txBox="1"/>
          <p:nvPr/>
        </p:nvSpPr>
        <p:spPr>
          <a:xfrm>
            <a:off x="2930860" y="6356583"/>
            <a:ext cx="1837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Тиристорный выпрямитель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6F26-A9B3-46DF-8749-97E4A85ED7D3}"/>
              </a:ext>
            </a:extLst>
          </p:cNvPr>
          <p:cNvSpPr txBox="1"/>
          <p:nvPr/>
        </p:nvSpPr>
        <p:spPr>
          <a:xfrm>
            <a:off x="5355028" y="6381750"/>
            <a:ext cx="221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Сварочный аппарат с тиристором</a:t>
            </a:r>
          </a:p>
        </p:txBody>
      </p:sp>
    </p:spTree>
    <p:extLst>
      <p:ext uri="{BB962C8B-B14F-4D97-AF65-F5344CB8AC3E}">
        <p14:creationId xmlns:p14="http://schemas.microsoft.com/office/powerpoint/2010/main" val="12708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8CBB-0480-4B30-8030-6D09D6F5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параметры тиристоров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554149-B708-4D73-8839-959DBEE7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8" y="1153687"/>
            <a:ext cx="5430487" cy="40616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C58C2F-6FB8-42A4-83BA-53FF698D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95" y="1144626"/>
            <a:ext cx="6222407" cy="40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5C320-AC43-4B92-9CDA-D7CF5099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тиристоров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EC6B2-12BC-4734-93F0-AE819B3847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Диодные - имеют два вывода: анод и катод (рис.1)</a:t>
            </a:r>
          </a:p>
          <a:p>
            <a:r>
              <a:rPr lang="ru-RU" dirty="0"/>
              <a:t>Триодные - имеют три вывода: анод, катод и доп. омический переход (рис.2)</a:t>
            </a:r>
          </a:p>
          <a:p>
            <a:r>
              <a:rPr lang="ru-RU" dirty="0"/>
              <a:t>Симметричные - имеют два вывода: анод и катод (рис.3)</a:t>
            </a:r>
          </a:p>
          <a:p>
            <a:endParaRPr lang="ru-RU" dirty="0"/>
          </a:p>
          <a:p>
            <a:r>
              <a:rPr lang="ru-RU" dirty="0"/>
              <a:t>Дополнительный омический переход - связывает одну из баз с управляющим электродом.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B59A49-E653-4F90-992C-040BEA97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3" y="2767413"/>
            <a:ext cx="1714739" cy="1076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00AE20-900A-4FAB-9336-D8E6819B9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258" y="1157501"/>
            <a:ext cx="1798905" cy="3789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5BF5B6-86B0-4FD1-9F40-DEF56A7E1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688" y="1157501"/>
            <a:ext cx="1724266" cy="638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9AAA8F-0A47-4BAC-AFBF-E8DC98466B10}"/>
              </a:ext>
            </a:extLst>
          </p:cNvPr>
          <p:cNvSpPr txBox="1"/>
          <p:nvPr/>
        </p:nvSpPr>
        <p:spPr>
          <a:xfrm>
            <a:off x="8365479" y="4025848"/>
            <a:ext cx="109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Рисунок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C7264-9E2F-4E70-ABBD-2E851886AFD3}"/>
              </a:ext>
            </a:extLst>
          </p:cNvPr>
          <p:cNvSpPr txBox="1"/>
          <p:nvPr/>
        </p:nvSpPr>
        <p:spPr>
          <a:xfrm>
            <a:off x="10672387" y="4970627"/>
            <a:ext cx="109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Рисунок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1C59E-8B5D-4D12-941B-355F21CA3AD9}"/>
              </a:ext>
            </a:extLst>
          </p:cNvPr>
          <p:cNvSpPr txBox="1"/>
          <p:nvPr/>
        </p:nvSpPr>
        <p:spPr>
          <a:xfrm>
            <a:off x="8357498" y="1957844"/>
            <a:ext cx="109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Рисунок 1</a:t>
            </a:r>
          </a:p>
        </p:txBody>
      </p:sp>
    </p:spTree>
    <p:extLst>
      <p:ext uri="{BB962C8B-B14F-4D97-AF65-F5344CB8AC3E}">
        <p14:creationId xmlns:p14="http://schemas.microsoft.com/office/powerpoint/2010/main" val="38378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E21EF-2B17-4B44-9F64-7796418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диодного тиристора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AEB5D-E614-4505-B74E-E16C2CB25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1) Режим прямого запирания (область 0 – 1).</a:t>
            </a:r>
            <a:br>
              <a:rPr lang="ru-RU" dirty="0"/>
            </a:br>
            <a:r>
              <a:rPr lang="ru-RU" dirty="0"/>
              <a:t>2) Переходный участок с отрицательным дифференциальным сопротивлением, соответствующий неустойчивому состоянию тиристора (область 1 – 2). </a:t>
            </a:r>
            <a:br>
              <a:rPr lang="ru-RU" dirty="0"/>
            </a:br>
            <a:r>
              <a:rPr lang="ru-RU" dirty="0"/>
              <a:t>3) Режим прямой проводимости (область 2 – 3). </a:t>
            </a:r>
            <a:br>
              <a:rPr lang="ru-RU" dirty="0"/>
            </a:br>
            <a:r>
              <a:rPr lang="ru-RU" dirty="0"/>
              <a:t>4) Режим обратного запирания ( область 0 – 4). </a:t>
            </a:r>
            <a:br>
              <a:rPr lang="ru-RU" dirty="0"/>
            </a:br>
            <a:r>
              <a:rPr lang="ru-RU" dirty="0"/>
              <a:t>5) Режим обратного пробоя (область 4 – 5).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21AEB-51E7-429B-9A9C-B6DCE4D5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11" y="2577898"/>
            <a:ext cx="4067485" cy="38038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636423-B686-4866-B956-8028A83B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252" y="2284598"/>
            <a:ext cx="1933845" cy="39724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B849DE-59BB-44FE-9D59-AED954054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96" y="3813081"/>
            <a:ext cx="1876873" cy="25686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4ACA8E-25B3-4E6E-85F4-9EFB71F6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002" y="1042414"/>
            <a:ext cx="2929253" cy="10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106F-7504-4602-ADE2-F6871141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триодного тиристора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E3BD01-5C68-4775-951A-CA35188147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1341438"/>
            <a:ext cx="6456606" cy="5040312"/>
          </a:xfrm>
        </p:spPr>
        <p:txBody>
          <a:bodyPr/>
          <a:lstStyle/>
          <a:p>
            <a:r>
              <a:rPr lang="ru-RU" b="1" dirty="0"/>
              <a:t>Iy1 &lt; Iy2 &lt; </a:t>
            </a:r>
            <a:r>
              <a:rPr lang="ru-RU" b="1" dirty="0" err="1"/>
              <a:t>Iyc</a:t>
            </a:r>
            <a:r>
              <a:rPr lang="ru-RU" b="1" dirty="0"/>
              <a:t>:</a:t>
            </a:r>
            <a:r>
              <a:rPr lang="ru-RU" dirty="0"/>
              <a:t> С увеличением тока управляющего электрода напряжение включения </a:t>
            </a:r>
            <a:r>
              <a:rPr lang="ru-RU" dirty="0" err="1"/>
              <a:t>Uвкл</a:t>
            </a:r>
            <a:r>
              <a:rPr lang="ru-RU" dirty="0"/>
              <a:t> уменьшается. Это означает, что для включения тиристора требуется меньшее напряжение на аноде.</a:t>
            </a:r>
          </a:p>
          <a:p>
            <a:r>
              <a:rPr lang="ru-RU" b="1" dirty="0" err="1"/>
              <a:t>Iyc</a:t>
            </a:r>
            <a:r>
              <a:rPr lang="ru-RU" b="1" dirty="0"/>
              <a:t>:</a:t>
            </a:r>
            <a:r>
              <a:rPr lang="ru-RU" dirty="0"/>
              <a:t> Критическая величина тока управляющего электрода.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043A3-3D04-4569-B4B2-FCDEBF4F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70" y="993865"/>
            <a:ext cx="4920762" cy="40775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E84899-7A60-4403-9357-9CD58CDE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51" y="5178239"/>
            <a:ext cx="4372585" cy="1371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46968B-28CE-4CEF-92CF-8A7512AA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4216027"/>
            <a:ext cx="3282582" cy="20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B8A90-D8DE-4475-815C-242F0079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симметричного тиристора (</a:t>
            </a:r>
            <a:r>
              <a:rPr lang="ru-RU" dirty="0" err="1"/>
              <a:t>симистора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608E0-7673-4ABD-874B-33022E657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1341438"/>
            <a:ext cx="5380154" cy="5040312"/>
          </a:xfrm>
        </p:spPr>
        <p:txBody>
          <a:bodyPr/>
          <a:lstStyle/>
          <a:p>
            <a:r>
              <a:rPr lang="ru-RU" dirty="0"/>
              <a:t>Симметричным тиристором, или симистором, называют тиристор, который переключается из закрытого состояния в открытое как в прямом, так и в обратном направлении.</a:t>
            </a:r>
          </a:p>
          <a:p>
            <a:r>
              <a:rPr lang="ru-RU" dirty="0"/>
              <a:t>Симисторы имеют симметричные вольт-амперные характеристики, то есть одинаковые по виду прямые и обратные ветви.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D5481C-16A2-4A6A-B3C6-321E8161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81" y="1150070"/>
            <a:ext cx="4490612" cy="31132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3B17AA-CAB7-4B5A-A09B-43D62235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676" y="1036949"/>
            <a:ext cx="1503718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E1EB-816D-4F16-94B5-E0941D35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симметричного тиристора (</a:t>
            </a:r>
            <a:r>
              <a:rPr lang="ru-RU" dirty="0" err="1"/>
              <a:t>симистора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97FD3-8B1D-49C2-8A77-069881CE2F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4985871" cy="5040312"/>
          </a:xfrm>
        </p:spPr>
        <p:txBody>
          <a:bodyPr/>
          <a:lstStyle/>
          <a:p>
            <a:r>
              <a:rPr lang="ru-RU" dirty="0"/>
              <a:t>В основную цепь включаются источник переменного напряжения и нагрузка, а в цепь управления – источник импульсов тока управления.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060CC5-0925-477E-909D-907D5BB4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77" y="1341438"/>
            <a:ext cx="6683945" cy="39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0759D-A3DB-444D-AFD6-BEC12AD4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управления тиристорами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D07B6-D9B7-4657-8CB4-61E9CF153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59500" cy="5040312"/>
          </a:xfrm>
        </p:spPr>
        <p:txBody>
          <a:bodyPr/>
          <a:lstStyle/>
          <a:p>
            <a:r>
              <a:rPr lang="ru-RU" dirty="0"/>
              <a:t>Основными способами включения тиристоров являются увеличение напряжения между анодом и катодом и подача сигнала на управляющий электрод. При этом для диодных тиристоров первый способ является единственно возможным, тогда как для триодных тиристоров применимы оба способа, хотя более распространенным является второй из них.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D8F3FF-2D29-4DE1-A390-DB0F1146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00" y="2896894"/>
            <a:ext cx="801164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206</TotalTime>
  <Words>414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Wingdings</vt:lpstr>
      <vt:lpstr>Arial</vt:lpstr>
      <vt:lpstr>Титульная страница</vt:lpstr>
      <vt:lpstr>Текстовые блоки</vt:lpstr>
      <vt:lpstr>Дополнительные блоки</vt:lpstr>
      <vt:lpstr>Тиристоры</vt:lpstr>
      <vt:lpstr>Введение</vt:lpstr>
      <vt:lpstr>Основные параметры тиристоров</vt:lpstr>
      <vt:lpstr>Виды тиристоров</vt:lpstr>
      <vt:lpstr>Принцип работы диодного тиристора</vt:lpstr>
      <vt:lpstr>Принцип работы триодного тиристора</vt:lpstr>
      <vt:lpstr>Принцип работы симметричного тиристора (симистора)</vt:lpstr>
      <vt:lpstr>Принцип работы симметричного тиристора (симистора)</vt:lpstr>
      <vt:lpstr>Способы управления тиристорами</vt:lpstr>
      <vt:lpstr>Заключение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Данила Судариков</cp:lastModifiedBy>
  <cp:revision>23</cp:revision>
  <dcterms:created xsi:type="dcterms:W3CDTF">2023-06-16T08:15:39Z</dcterms:created>
  <dcterms:modified xsi:type="dcterms:W3CDTF">2024-11-15T18:03:53Z</dcterms:modified>
  <cp:category/>
</cp:coreProperties>
</file>