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0" d="100"/>
          <a:sy n="60" d="100"/>
        </p:scale>
        <p:origin x="2794" y="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D78-3896-4069-A511-4CEF3A7A9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Workshop</a:t>
            </a:r>
          </a:p>
        </p:txBody>
      </p:sp>
    </p:spTree>
    <p:extLst>
      <p:ext uri="{BB962C8B-B14F-4D97-AF65-F5344CB8AC3E}">
        <p14:creationId xmlns:p14="http://schemas.microsoft.com/office/powerpoint/2010/main" val="216461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1844-64D6-47E2-94FB-0148CCA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HTML 5 Semantic Tags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CF8E8-3809-4B79-ADEA-57B77FFFE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AC78ED9A-A000-47CC-824F-C8C0CC5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373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3D0DC-AE29-4292-9EF5-C7C2FDF20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3" r="-1" b="-1"/>
          <a:stretch/>
        </p:blipFill>
        <p:spPr>
          <a:xfrm>
            <a:off x="6902956" y="806365"/>
            <a:ext cx="4479038" cy="5095720"/>
          </a:xfrm>
          <a:prstGeom prst="rect">
            <a:avLst/>
          </a:prstGeom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158EE-2B51-42AF-83FF-5560D5B8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1BCC-4F7F-4344-8815-2DBB6C1A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/>
              <a:t>&lt;header&gt;&lt;/header&gt;</a:t>
            </a:r>
          </a:p>
          <a:p>
            <a:r>
              <a:rPr lang="en-US" dirty="0"/>
              <a:t>&lt;footer&gt;&lt;/footer&gt;</a:t>
            </a:r>
          </a:p>
          <a:p>
            <a:r>
              <a:rPr lang="en-US" dirty="0"/>
              <a:t>&lt;aside&gt;&lt;/aside&gt;</a:t>
            </a:r>
          </a:p>
          <a:p>
            <a:r>
              <a:rPr lang="en-US" dirty="0"/>
              <a:t>&lt;main&gt;&lt;/main&gt;</a:t>
            </a:r>
          </a:p>
          <a:p>
            <a:r>
              <a:rPr lang="en-US" dirty="0"/>
              <a:t>&lt;article&gt;&lt;/article&gt;</a:t>
            </a:r>
          </a:p>
          <a:p>
            <a:r>
              <a:rPr lang="en-US" dirty="0"/>
              <a:t>&lt;nav&gt;&lt;/nav&gt;</a:t>
            </a:r>
          </a:p>
          <a:p>
            <a:r>
              <a:rPr lang="en-US" dirty="0"/>
              <a:t>&lt;section&gt;&lt;/section&gt;</a:t>
            </a:r>
          </a:p>
          <a:p>
            <a:r>
              <a:rPr lang="en-US" dirty="0"/>
              <a:t>&lt;details&gt;&lt;/details&gt;</a:t>
            </a:r>
          </a:p>
        </p:txBody>
      </p:sp>
    </p:spTree>
    <p:extLst>
      <p:ext uri="{BB962C8B-B14F-4D97-AF65-F5344CB8AC3E}">
        <p14:creationId xmlns:p14="http://schemas.microsoft.com/office/powerpoint/2010/main" val="15752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6318-296B-4C7C-B835-34EC486C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D6ED-A585-494D-8847-87784581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 Text Markup Language</a:t>
            </a:r>
          </a:p>
          <a:p>
            <a:r>
              <a:rPr lang="en-US" b="1" dirty="0"/>
              <a:t>Not </a:t>
            </a:r>
            <a:r>
              <a:rPr lang="en-US" dirty="0"/>
              <a:t>a programming language</a:t>
            </a:r>
          </a:p>
          <a:p>
            <a:r>
              <a:rPr lang="en-US" dirty="0"/>
              <a:t>Markup language for creating webpages / documents</a:t>
            </a:r>
          </a:p>
          <a:p>
            <a:r>
              <a:rPr lang="en-US" dirty="0"/>
              <a:t>Building blocks of the web</a:t>
            </a:r>
          </a:p>
        </p:txBody>
      </p:sp>
    </p:spTree>
    <p:extLst>
      <p:ext uri="{BB962C8B-B14F-4D97-AF65-F5344CB8AC3E}">
        <p14:creationId xmlns:p14="http://schemas.microsoft.com/office/powerpoint/2010/main" val="17260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C93-5B93-40F0-A6F8-4984B11B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HTML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F3BE-3A39-4BD9-B37A-C3A2BF8A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need a server</a:t>
            </a:r>
          </a:p>
          <a:p>
            <a:r>
              <a:rPr lang="en-US" dirty="0"/>
              <a:t>Files must end with the </a:t>
            </a:r>
            <a:r>
              <a:rPr lang="en-US" b="1" dirty="0"/>
              <a:t>.html </a:t>
            </a:r>
            <a:r>
              <a:rPr lang="en-US" dirty="0"/>
              <a:t>extension</a:t>
            </a:r>
          </a:p>
          <a:p>
            <a:r>
              <a:rPr lang="en-US" dirty="0"/>
              <a:t>Runs in a web browser</a:t>
            </a:r>
          </a:p>
          <a:p>
            <a:r>
              <a:rPr lang="en-US" b="1" dirty="0"/>
              <a:t>Index.html</a:t>
            </a:r>
            <a:r>
              <a:rPr lang="en-US" dirty="0"/>
              <a:t> is the root / home page of a website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5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C588-55AA-4C27-AA0C-6E8F4C4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8470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482-19DD-4E3A-A65A-BE6D80EC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dirty="0"/>
              <a:t>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A711-1FE4-41CB-A03C-5762CFC3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2108"/>
            <a:ext cx="5233210" cy="387378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 content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&lt;h1&gt; About Us &lt;/h1&gt;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&lt;p&gt; This is a paragraph &lt;/p&gt;</a:t>
            </a:r>
          </a:p>
          <a:p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20883-8D17-407E-9B31-F0A6D65A3DBC}"/>
              </a:ext>
            </a:extLst>
          </p:cNvPr>
          <p:cNvSpPr txBox="1">
            <a:spLocks/>
          </p:cNvSpPr>
          <p:nvPr/>
        </p:nvSpPr>
        <p:spPr>
          <a:xfrm>
            <a:off x="5606716" y="1492108"/>
            <a:ext cx="6384685" cy="387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Element names surrounded by angle brackets</a:t>
            </a:r>
          </a:p>
          <a:p>
            <a:r>
              <a:rPr lang="en-US" dirty="0"/>
              <a:t>Normally come in pairs (start tag &amp; end tag)</a:t>
            </a:r>
          </a:p>
          <a:p>
            <a:r>
              <a:rPr lang="en-US" dirty="0"/>
              <a:t>End tag is usually the same but with a forward slash</a:t>
            </a:r>
          </a:p>
          <a:p>
            <a:r>
              <a:rPr lang="en-US" dirty="0"/>
              <a:t>Some tags close themselves </a:t>
            </a:r>
          </a:p>
        </p:txBody>
      </p:sp>
    </p:spTree>
    <p:extLst>
      <p:ext uri="{BB962C8B-B14F-4D97-AF65-F5344CB8AC3E}">
        <p14:creationId xmlns:p14="http://schemas.microsoft.com/office/powerpoint/2010/main" val="34027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81F4-F0B6-44C6-B6A7-DD66B71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Page Structure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C68A4-3E07-421B-BCF6-1388F672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7" y="1152983"/>
            <a:ext cx="8937500" cy="53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0A0-DED2-415C-B09C-DAFCBFE0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F180-690E-4C8F-A032-157299BE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&lt;title&gt;Page Title&lt;/title&gt;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&lt;h1&gt;My First Heading&lt;/h1&gt;</a:t>
            </a:r>
          </a:p>
          <a:p>
            <a:pPr marL="0" indent="0">
              <a:buNone/>
            </a:pPr>
            <a:r>
              <a:rPr lang="en-US" dirty="0"/>
              <a:t>		&lt;p&gt;My first paragraph&lt;/p&gt;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71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0739-DFB0-4E5E-B983-84E115DB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vs. Block Level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42DE-82F3-4AB1-87CE-C957479D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not start on a new 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Take only the necessary width</a:t>
            </a:r>
          </a:p>
          <a:p>
            <a:r>
              <a:rPr lang="en-US" dirty="0"/>
              <a:t>Block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Start on a new 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Take full width available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Block Level: </a:t>
            </a:r>
            <a:r>
              <a:rPr lang="en-US" sz="1600" dirty="0"/>
              <a:t>&lt;div&gt; , &lt;h1&gt; - &lt;h6&gt;, &lt;p&gt;, &lt;form&gt;</a:t>
            </a:r>
          </a:p>
          <a:p>
            <a:pPr marL="457200" lvl="1" indent="0">
              <a:buNone/>
            </a:pPr>
            <a:r>
              <a:rPr lang="en-US" sz="1600" b="1" dirty="0"/>
              <a:t>Inline Level: </a:t>
            </a:r>
            <a:r>
              <a:rPr lang="en-US" sz="1600" dirty="0"/>
              <a:t>&lt;span&gt;, &lt;</a:t>
            </a:r>
            <a:r>
              <a:rPr lang="en-US" sz="1600" dirty="0" err="1"/>
              <a:t>img</a:t>
            </a:r>
            <a:r>
              <a:rPr lang="en-US" sz="1600" dirty="0"/>
              <a:t>&gt; , &lt;a&gt;</a:t>
            </a: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87A9-3FB9-4434-9B92-88B80B7D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935C-9546-4BD3-8E75-95D313E9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254" y="2113074"/>
            <a:ext cx="8946541" cy="4195481"/>
          </a:xfrm>
        </p:spPr>
        <p:txBody>
          <a:bodyPr/>
          <a:lstStyle/>
          <a:p>
            <a:r>
              <a:rPr lang="en-US" dirty="0"/>
              <a:t>All tags can have attributes</a:t>
            </a:r>
          </a:p>
          <a:p>
            <a:r>
              <a:rPr lang="en-US" dirty="0"/>
              <a:t>Provide information about an element</a:t>
            </a:r>
          </a:p>
          <a:p>
            <a:r>
              <a:rPr lang="en-US" dirty="0"/>
              <a:t>Placed within the start tag</a:t>
            </a:r>
          </a:p>
          <a:p>
            <a:r>
              <a:rPr lang="en-US" dirty="0"/>
              <a:t>Key/Value pairs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B4524-2A54-4E52-857E-4A87ED78BCD4}"/>
              </a:ext>
            </a:extLst>
          </p:cNvPr>
          <p:cNvSpPr txBox="1">
            <a:spLocks/>
          </p:cNvSpPr>
          <p:nvPr/>
        </p:nvSpPr>
        <p:spPr>
          <a:xfrm>
            <a:off x="124745" y="2113075"/>
            <a:ext cx="815298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attributeName</a:t>
            </a:r>
            <a:r>
              <a:rPr lang="en-US" dirty="0"/>
              <a:t>=“</a:t>
            </a:r>
            <a:r>
              <a:rPr lang="en-US" dirty="0" err="1"/>
              <a:t>attributeValue</a:t>
            </a:r>
            <a:r>
              <a:rPr lang="en-US" dirty="0"/>
              <a:t>&gt; content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=“…”&gt;link&lt;/a&gt;</a:t>
            </a:r>
          </a:p>
        </p:txBody>
      </p:sp>
    </p:spTree>
    <p:extLst>
      <p:ext uri="{BB962C8B-B14F-4D97-AF65-F5344CB8AC3E}">
        <p14:creationId xmlns:p14="http://schemas.microsoft.com/office/powerpoint/2010/main" val="159699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</vt:lpstr>
      <vt:lpstr>HTML Workshop</vt:lpstr>
      <vt:lpstr>What is HTML</vt:lpstr>
      <vt:lpstr>Creating an HTML file </vt:lpstr>
      <vt:lpstr>Hello World!</vt:lpstr>
      <vt:lpstr>Tag Syntax</vt:lpstr>
      <vt:lpstr>HTML Page Structure</vt:lpstr>
      <vt:lpstr>Example</vt:lpstr>
      <vt:lpstr>Inline vs. Block Level Element</vt:lpstr>
      <vt:lpstr>Tag Attributes</vt:lpstr>
      <vt:lpstr>HTML 5 Semantic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Workshop</dc:title>
  <dc:creator>Ma Dekun</dc:creator>
  <cp:lastModifiedBy>Ma Dekun</cp:lastModifiedBy>
  <cp:revision>2</cp:revision>
  <dcterms:created xsi:type="dcterms:W3CDTF">2020-08-27T09:49:26Z</dcterms:created>
  <dcterms:modified xsi:type="dcterms:W3CDTF">2020-08-27T13:52:27Z</dcterms:modified>
</cp:coreProperties>
</file>