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2" name="Shape 1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orem Ipsum Dolor"/>
          <p:cNvSpPr txBox="1"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8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Line"/>
          <p:cNvSpPr/>
          <p:nvPr/>
        </p:nvSpPr>
        <p:spPr>
          <a:xfrm>
            <a:off x="507999" y="2171700"/>
            <a:ext cx="1199729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Bodoni SvtyTwo ITC TT-Book"/>
              </a:defRPr>
            </a:pPr>
          </a:p>
        </p:txBody>
      </p:sp>
      <p:sp>
        <p:nvSpPr>
          <p:cNvPr id="132" name="Line"/>
          <p:cNvSpPr/>
          <p:nvPr/>
        </p:nvSpPr>
        <p:spPr>
          <a:xfrm>
            <a:off x="507999" y="635000"/>
            <a:ext cx="1199729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Bodoni SvtyTwo ITC TT-Book"/>
              </a:defRPr>
            </a:pPr>
          </a:p>
        </p:txBody>
      </p:sp>
      <p:sp>
        <p:nvSpPr>
          <p:cNvPr id="13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orem Ipsum Dolor"/>
          <p:cNvSpPr txBox="1"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Image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Lorem Ipsum Dolor"/>
          <p:cNvSpPr txBox="1"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Image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Image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Image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cquire"/>
          <p:cNvSpPr txBox="1"/>
          <p:nvPr>
            <p:ph type="title"/>
          </p:nvPr>
        </p:nvSpPr>
        <p:spPr>
          <a:xfrm>
            <a:off x="508000" y="3124200"/>
            <a:ext cx="11988800" cy="2413000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Acquire</a:t>
            </a:r>
          </a:p>
        </p:txBody>
      </p:sp>
      <p:sp>
        <p:nvSpPr>
          <p:cNvPr id="145" name="Simulation of an investment game using Python"/>
          <p:cNvSpPr txBox="1"/>
          <p:nvPr/>
        </p:nvSpPr>
        <p:spPr>
          <a:xfrm>
            <a:off x="2417415" y="5664200"/>
            <a:ext cx="8169970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Simulation of an investment game using Python</a:t>
            </a:r>
          </a:p>
        </p:txBody>
      </p:sp>
      <p:pic>
        <p:nvPicPr>
          <p:cNvPr id="146" name="ETHlogo.pdf" descr="ETHlogo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10760" y="615404"/>
            <a:ext cx="3401775" cy="8551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49" name="Motivation and objectiv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 and objectives</a:t>
            </a:r>
          </a:p>
          <a:p>
            <a:pPr/>
            <a:r>
              <a:t>Creating decisions</a:t>
            </a:r>
          </a:p>
          <a:p>
            <a:pPr/>
            <a:r>
              <a:t>Results </a:t>
            </a:r>
          </a:p>
          <a:p>
            <a:pPr/>
            <a:r>
              <a:t>Adapting player</a:t>
            </a:r>
          </a:p>
          <a:p>
            <a:pPr/>
            <a:r>
              <a:t>Conclusion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otivation and obj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 and objectives</a:t>
            </a:r>
          </a:p>
        </p:txBody>
      </p:sp>
      <p:sp>
        <p:nvSpPr>
          <p:cNvPr id="152" name="Body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7291900" y="2928049"/>
            <a:ext cx="4644000" cy="6192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reating deci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Creating decisions</a:t>
            </a:r>
          </a:p>
        </p:txBody>
      </p:sp>
      <p:sp>
        <p:nvSpPr>
          <p:cNvPr id="156" name="System that awards points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93699" indent="-393699">
              <a:defRPr sz="2500"/>
            </a:pPr>
            <a:r>
              <a:t>System that awards points.</a:t>
            </a:r>
          </a:p>
          <a:p>
            <a:pPr marL="393699" indent="-393699">
              <a:defRPr sz="2500"/>
            </a:pPr>
            <a:r>
              <a:t>The choice with the most points is performed </a:t>
            </a:r>
          </a:p>
          <a:p>
            <a:pPr marL="393699" indent="-393699">
              <a:defRPr sz="2500"/>
            </a:pPr>
            <a:r>
              <a:t>Changing the variables leads to different decision</a:t>
            </a:r>
          </a:p>
        </p:txBody>
      </p:sp>
      <p:pic>
        <p:nvPicPr>
          <p:cNvPr id="157" name="Screenshot 2018-12-10 at 21.36.51.png" descr="Screenshot 2018-12-10 at 21.36.51.png"/>
          <p:cNvPicPr>
            <a:picLocks noChangeAspect="1"/>
          </p:cNvPicPr>
          <p:nvPr/>
        </p:nvPicPr>
        <p:blipFill>
          <a:blip r:embed="rId2">
            <a:extLst/>
          </a:blip>
          <a:srcRect l="3426" t="6213" r="2495" b="5697"/>
          <a:stretch>
            <a:fillRect/>
          </a:stretch>
        </p:blipFill>
        <p:spPr>
          <a:xfrm>
            <a:off x="8239125" y="4641850"/>
            <a:ext cx="4273551" cy="2404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5" fill="norm" stroke="1" extrusionOk="0">
                <a:moveTo>
                  <a:pt x="2885" y="0"/>
                </a:moveTo>
                <a:cubicBezTo>
                  <a:pt x="2670" y="0"/>
                  <a:pt x="2576" y="257"/>
                  <a:pt x="2576" y="825"/>
                </a:cubicBezTo>
                <a:cubicBezTo>
                  <a:pt x="2576" y="1111"/>
                  <a:pt x="2613" y="1414"/>
                  <a:pt x="2660" y="1497"/>
                </a:cubicBezTo>
                <a:cubicBezTo>
                  <a:pt x="2784" y="1718"/>
                  <a:pt x="3009" y="1682"/>
                  <a:pt x="3119" y="1426"/>
                </a:cubicBezTo>
                <a:cubicBezTo>
                  <a:pt x="3329" y="936"/>
                  <a:pt x="3175" y="0"/>
                  <a:pt x="2885" y="0"/>
                </a:cubicBezTo>
                <a:close/>
                <a:moveTo>
                  <a:pt x="11685" y="0"/>
                </a:moveTo>
                <a:cubicBezTo>
                  <a:pt x="11411" y="0"/>
                  <a:pt x="11271" y="825"/>
                  <a:pt x="11446" y="1405"/>
                </a:cubicBezTo>
                <a:cubicBezTo>
                  <a:pt x="11554" y="1763"/>
                  <a:pt x="11833" y="1718"/>
                  <a:pt x="11933" y="1327"/>
                </a:cubicBezTo>
                <a:cubicBezTo>
                  <a:pt x="11979" y="1149"/>
                  <a:pt x="12016" y="923"/>
                  <a:pt x="12016" y="825"/>
                </a:cubicBezTo>
                <a:cubicBezTo>
                  <a:pt x="12016" y="422"/>
                  <a:pt x="11847" y="0"/>
                  <a:pt x="11685" y="0"/>
                </a:cubicBezTo>
                <a:close/>
                <a:moveTo>
                  <a:pt x="21351" y="0"/>
                </a:moveTo>
                <a:cubicBezTo>
                  <a:pt x="21080" y="0"/>
                  <a:pt x="21011" y="185"/>
                  <a:pt x="21243" y="292"/>
                </a:cubicBezTo>
                <a:cubicBezTo>
                  <a:pt x="21385" y="357"/>
                  <a:pt x="21385" y="465"/>
                  <a:pt x="21385" y="10710"/>
                </a:cubicBezTo>
                <a:cubicBezTo>
                  <a:pt x="21385" y="20956"/>
                  <a:pt x="21385" y="21063"/>
                  <a:pt x="21243" y="21129"/>
                </a:cubicBezTo>
                <a:cubicBezTo>
                  <a:pt x="21096" y="21197"/>
                  <a:pt x="21064" y="21310"/>
                  <a:pt x="21149" y="21460"/>
                </a:cubicBezTo>
                <a:cubicBezTo>
                  <a:pt x="21175" y="21506"/>
                  <a:pt x="21286" y="21545"/>
                  <a:pt x="21397" y="21545"/>
                </a:cubicBezTo>
                <a:lnTo>
                  <a:pt x="21600" y="21545"/>
                </a:lnTo>
                <a:lnTo>
                  <a:pt x="21600" y="10774"/>
                </a:lnTo>
                <a:lnTo>
                  <a:pt x="21600" y="0"/>
                </a:lnTo>
                <a:lnTo>
                  <a:pt x="21351" y="0"/>
                </a:lnTo>
                <a:close/>
                <a:moveTo>
                  <a:pt x="0" y="7"/>
                </a:moveTo>
                <a:lnTo>
                  <a:pt x="0" y="10774"/>
                </a:lnTo>
                <a:lnTo>
                  <a:pt x="0" y="21545"/>
                </a:lnTo>
                <a:lnTo>
                  <a:pt x="243" y="21545"/>
                </a:lnTo>
                <a:cubicBezTo>
                  <a:pt x="425" y="21545"/>
                  <a:pt x="493" y="21483"/>
                  <a:pt x="522" y="21293"/>
                </a:cubicBezTo>
                <a:cubicBezTo>
                  <a:pt x="546" y="21128"/>
                  <a:pt x="619" y="21037"/>
                  <a:pt x="730" y="21037"/>
                </a:cubicBezTo>
                <a:cubicBezTo>
                  <a:pt x="970" y="21037"/>
                  <a:pt x="1074" y="20807"/>
                  <a:pt x="1071" y="20283"/>
                </a:cubicBezTo>
                <a:cubicBezTo>
                  <a:pt x="1068" y="19741"/>
                  <a:pt x="933" y="19390"/>
                  <a:pt x="728" y="19390"/>
                </a:cubicBezTo>
                <a:cubicBezTo>
                  <a:pt x="541" y="19390"/>
                  <a:pt x="424" y="20034"/>
                  <a:pt x="512" y="20588"/>
                </a:cubicBezTo>
                <a:cubicBezTo>
                  <a:pt x="578" y="21013"/>
                  <a:pt x="507" y="21210"/>
                  <a:pt x="311" y="21143"/>
                </a:cubicBezTo>
                <a:cubicBezTo>
                  <a:pt x="183" y="21100"/>
                  <a:pt x="179" y="20728"/>
                  <a:pt x="179" y="10707"/>
                </a:cubicBezTo>
                <a:cubicBezTo>
                  <a:pt x="179" y="402"/>
                  <a:pt x="179" y="317"/>
                  <a:pt x="321" y="317"/>
                </a:cubicBezTo>
                <a:cubicBezTo>
                  <a:pt x="425" y="317"/>
                  <a:pt x="466" y="406"/>
                  <a:pt x="471" y="644"/>
                </a:cubicBezTo>
                <a:cubicBezTo>
                  <a:pt x="486" y="1338"/>
                  <a:pt x="569" y="1650"/>
                  <a:pt x="738" y="1650"/>
                </a:cubicBezTo>
                <a:cubicBezTo>
                  <a:pt x="828" y="1650"/>
                  <a:pt x="940" y="1581"/>
                  <a:pt x="987" y="1497"/>
                </a:cubicBezTo>
                <a:cubicBezTo>
                  <a:pt x="1100" y="1297"/>
                  <a:pt x="1097" y="322"/>
                  <a:pt x="983" y="157"/>
                </a:cubicBezTo>
                <a:cubicBezTo>
                  <a:pt x="934" y="86"/>
                  <a:pt x="693" y="24"/>
                  <a:pt x="447" y="18"/>
                </a:cubicBezTo>
                <a:lnTo>
                  <a:pt x="0" y="7"/>
                </a:lnTo>
                <a:close/>
                <a:moveTo>
                  <a:pt x="5639" y="11"/>
                </a:moveTo>
                <a:cubicBezTo>
                  <a:pt x="5550" y="-21"/>
                  <a:pt x="5452" y="22"/>
                  <a:pt x="5378" y="153"/>
                </a:cubicBezTo>
                <a:cubicBezTo>
                  <a:pt x="5267" y="350"/>
                  <a:pt x="5267" y="1300"/>
                  <a:pt x="5378" y="1497"/>
                </a:cubicBezTo>
                <a:cubicBezTo>
                  <a:pt x="5526" y="1759"/>
                  <a:pt x="5764" y="1674"/>
                  <a:pt x="5853" y="1327"/>
                </a:cubicBezTo>
                <a:cubicBezTo>
                  <a:pt x="5899" y="1149"/>
                  <a:pt x="5938" y="923"/>
                  <a:pt x="5938" y="825"/>
                </a:cubicBezTo>
                <a:cubicBezTo>
                  <a:pt x="5938" y="727"/>
                  <a:pt x="5899" y="501"/>
                  <a:pt x="5853" y="324"/>
                </a:cubicBezTo>
                <a:cubicBezTo>
                  <a:pt x="5809" y="150"/>
                  <a:pt x="5728" y="43"/>
                  <a:pt x="5639" y="11"/>
                </a:cubicBezTo>
                <a:close/>
                <a:moveTo>
                  <a:pt x="8531" y="18"/>
                </a:moveTo>
                <a:cubicBezTo>
                  <a:pt x="8448" y="33"/>
                  <a:pt x="8423" y="121"/>
                  <a:pt x="8395" y="370"/>
                </a:cubicBezTo>
                <a:cubicBezTo>
                  <a:pt x="8342" y="841"/>
                  <a:pt x="8343" y="811"/>
                  <a:pt x="8395" y="1273"/>
                </a:cubicBezTo>
                <a:cubicBezTo>
                  <a:pt x="8428" y="1570"/>
                  <a:pt x="8475" y="1650"/>
                  <a:pt x="8616" y="1650"/>
                </a:cubicBezTo>
                <a:cubicBezTo>
                  <a:pt x="8718" y="1650"/>
                  <a:pt x="8824" y="1546"/>
                  <a:pt x="8866" y="1405"/>
                </a:cubicBezTo>
                <a:cubicBezTo>
                  <a:pt x="8953" y="1119"/>
                  <a:pt x="8964" y="592"/>
                  <a:pt x="8886" y="455"/>
                </a:cubicBezTo>
                <a:cubicBezTo>
                  <a:pt x="8857" y="403"/>
                  <a:pt x="8834" y="295"/>
                  <a:pt x="8834" y="214"/>
                </a:cubicBezTo>
                <a:cubicBezTo>
                  <a:pt x="8834" y="132"/>
                  <a:pt x="8744" y="47"/>
                  <a:pt x="8636" y="25"/>
                </a:cubicBezTo>
                <a:cubicBezTo>
                  <a:pt x="8593" y="16"/>
                  <a:pt x="8559" y="13"/>
                  <a:pt x="8531" y="18"/>
                </a:cubicBezTo>
                <a:close/>
                <a:moveTo>
                  <a:pt x="14738" y="22"/>
                </a:moveTo>
                <a:cubicBezTo>
                  <a:pt x="14431" y="-55"/>
                  <a:pt x="14260" y="773"/>
                  <a:pt x="14451" y="1405"/>
                </a:cubicBezTo>
                <a:cubicBezTo>
                  <a:pt x="14494" y="1546"/>
                  <a:pt x="14601" y="1650"/>
                  <a:pt x="14704" y="1650"/>
                </a:cubicBezTo>
                <a:cubicBezTo>
                  <a:pt x="15083" y="1650"/>
                  <a:pt x="15115" y="116"/>
                  <a:pt x="14738" y="22"/>
                </a:cubicBezTo>
                <a:close/>
                <a:moveTo>
                  <a:pt x="20593" y="32"/>
                </a:moveTo>
                <a:cubicBezTo>
                  <a:pt x="20546" y="17"/>
                  <a:pt x="20483" y="119"/>
                  <a:pt x="20418" y="345"/>
                </a:cubicBezTo>
                <a:cubicBezTo>
                  <a:pt x="20378" y="489"/>
                  <a:pt x="20305" y="692"/>
                  <a:pt x="20258" y="793"/>
                </a:cubicBezTo>
                <a:cubicBezTo>
                  <a:pt x="20189" y="941"/>
                  <a:pt x="20203" y="1043"/>
                  <a:pt x="20332" y="1309"/>
                </a:cubicBezTo>
                <a:cubicBezTo>
                  <a:pt x="20523" y="1703"/>
                  <a:pt x="20754" y="1700"/>
                  <a:pt x="20788" y="1305"/>
                </a:cubicBezTo>
                <a:cubicBezTo>
                  <a:pt x="20801" y="1152"/>
                  <a:pt x="20780" y="992"/>
                  <a:pt x="20741" y="950"/>
                </a:cubicBezTo>
                <a:cubicBezTo>
                  <a:pt x="20703" y="907"/>
                  <a:pt x="20671" y="673"/>
                  <a:pt x="20671" y="427"/>
                </a:cubicBezTo>
                <a:cubicBezTo>
                  <a:pt x="20671" y="181"/>
                  <a:pt x="20640" y="47"/>
                  <a:pt x="20593" y="32"/>
                </a:cubicBezTo>
                <a:close/>
                <a:moveTo>
                  <a:pt x="17781" y="50"/>
                </a:moveTo>
                <a:cubicBezTo>
                  <a:pt x="17630" y="56"/>
                  <a:pt x="17452" y="287"/>
                  <a:pt x="17444" y="562"/>
                </a:cubicBezTo>
                <a:cubicBezTo>
                  <a:pt x="17430" y="1007"/>
                  <a:pt x="17463" y="1324"/>
                  <a:pt x="17540" y="1490"/>
                </a:cubicBezTo>
                <a:cubicBezTo>
                  <a:pt x="17644" y="1714"/>
                  <a:pt x="17930" y="1686"/>
                  <a:pt x="17981" y="1447"/>
                </a:cubicBezTo>
                <a:cubicBezTo>
                  <a:pt x="18064" y="1064"/>
                  <a:pt x="18026" y="287"/>
                  <a:pt x="17915" y="125"/>
                </a:cubicBezTo>
                <a:cubicBezTo>
                  <a:pt x="17878" y="70"/>
                  <a:pt x="17831" y="48"/>
                  <a:pt x="17781" y="50"/>
                </a:cubicBezTo>
                <a:close/>
                <a:moveTo>
                  <a:pt x="2885" y="2788"/>
                </a:moveTo>
                <a:cubicBezTo>
                  <a:pt x="2670" y="2788"/>
                  <a:pt x="2576" y="3045"/>
                  <a:pt x="2576" y="3613"/>
                </a:cubicBezTo>
                <a:cubicBezTo>
                  <a:pt x="2576" y="3899"/>
                  <a:pt x="2613" y="4201"/>
                  <a:pt x="2660" y="4285"/>
                </a:cubicBezTo>
                <a:cubicBezTo>
                  <a:pt x="2784" y="4506"/>
                  <a:pt x="3009" y="4470"/>
                  <a:pt x="3119" y="4214"/>
                </a:cubicBezTo>
                <a:cubicBezTo>
                  <a:pt x="3329" y="3723"/>
                  <a:pt x="3175" y="2788"/>
                  <a:pt x="2885" y="2788"/>
                </a:cubicBezTo>
                <a:close/>
                <a:moveTo>
                  <a:pt x="8616" y="2788"/>
                </a:moveTo>
                <a:cubicBezTo>
                  <a:pt x="8475" y="2788"/>
                  <a:pt x="8428" y="2868"/>
                  <a:pt x="8395" y="3165"/>
                </a:cubicBezTo>
                <a:cubicBezTo>
                  <a:pt x="8343" y="3627"/>
                  <a:pt x="8342" y="3597"/>
                  <a:pt x="8395" y="4068"/>
                </a:cubicBezTo>
                <a:cubicBezTo>
                  <a:pt x="8432" y="4400"/>
                  <a:pt x="8466" y="4448"/>
                  <a:pt x="8636" y="4413"/>
                </a:cubicBezTo>
                <a:cubicBezTo>
                  <a:pt x="8744" y="4391"/>
                  <a:pt x="8834" y="4306"/>
                  <a:pt x="8834" y="4225"/>
                </a:cubicBezTo>
                <a:cubicBezTo>
                  <a:pt x="8834" y="4143"/>
                  <a:pt x="8857" y="4035"/>
                  <a:pt x="8886" y="3983"/>
                </a:cubicBezTo>
                <a:cubicBezTo>
                  <a:pt x="8964" y="3846"/>
                  <a:pt x="8953" y="3319"/>
                  <a:pt x="8866" y="3033"/>
                </a:cubicBezTo>
                <a:cubicBezTo>
                  <a:pt x="8824" y="2892"/>
                  <a:pt x="8718" y="2788"/>
                  <a:pt x="8616" y="2788"/>
                </a:cubicBezTo>
                <a:close/>
                <a:moveTo>
                  <a:pt x="11685" y="2788"/>
                </a:moveTo>
                <a:cubicBezTo>
                  <a:pt x="11411" y="2788"/>
                  <a:pt x="11271" y="3613"/>
                  <a:pt x="11446" y="4193"/>
                </a:cubicBezTo>
                <a:cubicBezTo>
                  <a:pt x="11554" y="4550"/>
                  <a:pt x="11833" y="4506"/>
                  <a:pt x="11933" y="4114"/>
                </a:cubicBezTo>
                <a:cubicBezTo>
                  <a:pt x="11979" y="3937"/>
                  <a:pt x="12016" y="3711"/>
                  <a:pt x="12016" y="3613"/>
                </a:cubicBezTo>
                <a:cubicBezTo>
                  <a:pt x="12016" y="3210"/>
                  <a:pt x="11847" y="2788"/>
                  <a:pt x="11685" y="2788"/>
                </a:cubicBezTo>
                <a:close/>
                <a:moveTo>
                  <a:pt x="752" y="2792"/>
                </a:moveTo>
                <a:cubicBezTo>
                  <a:pt x="660" y="2758"/>
                  <a:pt x="574" y="2836"/>
                  <a:pt x="532" y="3072"/>
                </a:cubicBezTo>
                <a:cubicBezTo>
                  <a:pt x="458" y="3485"/>
                  <a:pt x="478" y="4048"/>
                  <a:pt x="576" y="4257"/>
                </a:cubicBezTo>
                <a:cubicBezTo>
                  <a:pt x="781" y="4695"/>
                  <a:pt x="1073" y="4362"/>
                  <a:pt x="1073" y="3691"/>
                </a:cubicBezTo>
                <a:cubicBezTo>
                  <a:pt x="1073" y="3216"/>
                  <a:pt x="905" y="2848"/>
                  <a:pt x="752" y="2792"/>
                </a:cubicBezTo>
                <a:close/>
                <a:moveTo>
                  <a:pt x="17474" y="2795"/>
                </a:moveTo>
                <a:cubicBezTo>
                  <a:pt x="17381" y="2805"/>
                  <a:pt x="17289" y="2869"/>
                  <a:pt x="17237" y="2980"/>
                </a:cubicBezTo>
                <a:cubicBezTo>
                  <a:pt x="17188" y="3084"/>
                  <a:pt x="17166" y="3312"/>
                  <a:pt x="17185" y="3489"/>
                </a:cubicBezTo>
                <a:cubicBezTo>
                  <a:pt x="17204" y="3665"/>
                  <a:pt x="17191" y="3839"/>
                  <a:pt x="17157" y="3876"/>
                </a:cubicBezTo>
                <a:cubicBezTo>
                  <a:pt x="17123" y="3914"/>
                  <a:pt x="17128" y="4057"/>
                  <a:pt x="17169" y="4193"/>
                </a:cubicBezTo>
                <a:cubicBezTo>
                  <a:pt x="17252" y="4467"/>
                  <a:pt x="17521" y="4518"/>
                  <a:pt x="17652" y="4285"/>
                </a:cubicBezTo>
                <a:cubicBezTo>
                  <a:pt x="17719" y="4167"/>
                  <a:pt x="17758" y="4167"/>
                  <a:pt x="17825" y="4285"/>
                </a:cubicBezTo>
                <a:cubicBezTo>
                  <a:pt x="17872" y="4369"/>
                  <a:pt x="17973" y="4438"/>
                  <a:pt x="18049" y="4438"/>
                </a:cubicBezTo>
                <a:cubicBezTo>
                  <a:pt x="18340" y="4438"/>
                  <a:pt x="18492" y="3503"/>
                  <a:pt x="18282" y="3012"/>
                </a:cubicBezTo>
                <a:cubicBezTo>
                  <a:pt x="18176" y="2765"/>
                  <a:pt x="17915" y="2714"/>
                  <a:pt x="17841" y="2927"/>
                </a:cubicBezTo>
                <a:cubicBezTo>
                  <a:pt x="17806" y="3026"/>
                  <a:pt x="17772" y="3026"/>
                  <a:pt x="17716" y="2927"/>
                </a:cubicBezTo>
                <a:cubicBezTo>
                  <a:pt x="17661" y="2828"/>
                  <a:pt x="17566" y="2785"/>
                  <a:pt x="17474" y="2795"/>
                </a:cubicBezTo>
                <a:close/>
                <a:moveTo>
                  <a:pt x="5639" y="2799"/>
                </a:moveTo>
                <a:cubicBezTo>
                  <a:pt x="5550" y="2767"/>
                  <a:pt x="5452" y="2810"/>
                  <a:pt x="5378" y="2941"/>
                </a:cubicBezTo>
                <a:cubicBezTo>
                  <a:pt x="5267" y="3138"/>
                  <a:pt x="5267" y="4088"/>
                  <a:pt x="5378" y="4285"/>
                </a:cubicBezTo>
                <a:cubicBezTo>
                  <a:pt x="5526" y="4547"/>
                  <a:pt x="5764" y="4462"/>
                  <a:pt x="5853" y="4114"/>
                </a:cubicBezTo>
                <a:cubicBezTo>
                  <a:pt x="5899" y="3937"/>
                  <a:pt x="5938" y="3711"/>
                  <a:pt x="5938" y="3613"/>
                </a:cubicBezTo>
                <a:cubicBezTo>
                  <a:pt x="5938" y="3515"/>
                  <a:pt x="5899" y="3289"/>
                  <a:pt x="5853" y="3112"/>
                </a:cubicBezTo>
                <a:cubicBezTo>
                  <a:pt x="5809" y="2938"/>
                  <a:pt x="5728" y="2831"/>
                  <a:pt x="5639" y="2799"/>
                </a:cubicBezTo>
                <a:close/>
                <a:moveTo>
                  <a:pt x="14738" y="2809"/>
                </a:moveTo>
                <a:cubicBezTo>
                  <a:pt x="14431" y="2733"/>
                  <a:pt x="14260" y="3561"/>
                  <a:pt x="14451" y="4193"/>
                </a:cubicBezTo>
                <a:cubicBezTo>
                  <a:pt x="14494" y="4334"/>
                  <a:pt x="14601" y="4438"/>
                  <a:pt x="14704" y="4438"/>
                </a:cubicBezTo>
                <a:cubicBezTo>
                  <a:pt x="15083" y="4438"/>
                  <a:pt x="15115" y="2904"/>
                  <a:pt x="14738" y="2809"/>
                </a:cubicBezTo>
                <a:close/>
                <a:moveTo>
                  <a:pt x="20573" y="2820"/>
                </a:moveTo>
                <a:cubicBezTo>
                  <a:pt x="20495" y="2797"/>
                  <a:pt x="20395" y="2848"/>
                  <a:pt x="20308" y="2987"/>
                </a:cubicBezTo>
                <a:cubicBezTo>
                  <a:pt x="20151" y="3239"/>
                  <a:pt x="20127" y="3813"/>
                  <a:pt x="20258" y="4185"/>
                </a:cubicBezTo>
                <a:cubicBezTo>
                  <a:pt x="20454" y="4741"/>
                  <a:pt x="20877" y="4349"/>
                  <a:pt x="20772" y="3709"/>
                </a:cubicBezTo>
                <a:cubicBezTo>
                  <a:pt x="20740" y="3516"/>
                  <a:pt x="20714" y="3246"/>
                  <a:pt x="20711" y="3108"/>
                </a:cubicBezTo>
                <a:cubicBezTo>
                  <a:pt x="20709" y="2943"/>
                  <a:pt x="20651" y="2843"/>
                  <a:pt x="20573" y="2820"/>
                </a:cubicBezTo>
                <a:close/>
                <a:moveTo>
                  <a:pt x="2917" y="5451"/>
                </a:moveTo>
                <a:cubicBezTo>
                  <a:pt x="2616" y="5451"/>
                  <a:pt x="2449" y="6603"/>
                  <a:pt x="2688" y="7027"/>
                </a:cubicBezTo>
                <a:cubicBezTo>
                  <a:pt x="2831" y="7280"/>
                  <a:pt x="2924" y="7278"/>
                  <a:pt x="3087" y="7016"/>
                </a:cubicBezTo>
                <a:cubicBezTo>
                  <a:pt x="3315" y="6650"/>
                  <a:pt x="3185" y="5451"/>
                  <a:pt x="2917" y="5451"/>
                </a:cubicBezTo>
                <a:close/>
                <a:moveTo>
                  <a:pt x="18066" y="5451"/>
                </a:moveTo>
                <a:cubicBezTo>
                  <a:pt x="18014" y="5451"/>
                  <a:pt x="17930" y="5538"/>
                  <a:pt x="17881" y="5643"/>
                </a:cubicBezTo>
                <a:cubicBezTo>
                  <a:pt x="17810" y="5795"/>
                  <a:pt x="17768" y="5803"/>
                  <a:pt x="17686" y="5682"/>
                </a:cubicBezTo>
                <a:cubicBezTo>
                  <a:pt x="17422" y="5293"/>
                  <a:pt x="17139" y="5564"/>
                  <a:pt x="17175" y="6173"/>
                </a:cubicBezTo>
                <a:cubicBezTo>
                  <a:pt x="17186" y="6368"/>
                  <a:pt x="17173" y="6593"/>
                  <a:pt x="17145" y="6675"/>
                </a:cubicBezTo>
                <a:cubicBezTo>
                  <a:pt x="17116" y="6756"/>
                  <a:pt x="17145" y="6913"/>
                  <a:pt x="17207" y="7023"/>
                </a:cubicBezTo>
                <a:cubicBezTo>
                  <a:pt x="17339" y="7258"/>
                  <a:pt x="17412" y="7273"/>
                  <a:pt x="17600" y="7094"/>
                </a:cubicBezTo>
                <a:cubicBezTo>
                  <a:pt x="17696" y="7003"/>
                  <a:pt x="17782" y="7004"/>
                  <a:pt x="17881" y="7098"/>
                </a:cubicBezTo>
                <a:cubicBezTo>
                  <a:pt x="18102" y="7308"/>
                  <a:pt x="18382" y="6926"/>
                  <a:pt x="18382" y="6415"/>
                </a:cubicBezTo>
                <a:cubicBezTo>
                  <a:pt x="18382" y="5971"/>
                  <a:pt x="18212" y="5451"/>
                  <a:pt x="18066" y="5451"/>
                </a:cubicBezTo>
                <a:close/>
                <a:moveTo>
                  <a:pt x="802" y="5462"/>
                </a:moveTo>
                <a:cubicBezTo>
                  <a:pt x="730" y="5428"/>
                  <a:pt x="650" y="5475"/>
                  <a:pt x="576" y="5633"/>
                </a:cubicBezTo>
                <a:cubicBezTo>
                  <a:pt x="463" y="5874"/>
                  <a:pt x="460" y="6796"/>
                  <a:pt x="572" y="7034"/>
                </a:cubicBezTo>
                <a:cubicBezTo>
                  <a:pt x="695" y="7298"/>
                  <a:pt x="911" y="7272"/>
                  <a:pt x="999" y="6980"/>
                </a:cubicBezTo>
                <a:cubicBezTo>
                  <a:pt x="1181" y="6378"/>
                  <a:pt x="1020" y="5564"/>
                  <a:pt x="802" y="5462"/>
                </a:cubicBezTo>
                <a:close/>
                <a:moveTo>
                  <a:pt x="5631" y="5469"/>
                </a:moveTo>
                <a:cubicBezTo>
                  <a:pt x="5567" y="5443"/>
                  <a:pt x="5519" y="5510"/>
                  <a:pt x="5434" y="5704"/>
                </a:cubicBezTo>
                <a:cubicBezTo>
                  <a:pt x="5281" y="6053"/>
                  <a:pt x="5254" y="6602"/>
                  <a:pt x="5368" y="6980"/>
                </a:cubicBezTo>
                <a:cubicBezTo>
                  <a:pt x="5472" y="7324"/>
                  <a:pt x="5697" y="7284"/>
                  <a:pt x="5839" y="6899"/>
                </a:cubicBezTo>
                <a:cubicBezTo>
                  <a:pt x="5984" y="6508"/>
                  <a:pt x="5907" y="5750"/>
                  <a:pt x="5701" y="5526"/>
                </a:cubicBezTo>
                <a:cubicBezTo>
                  <a:pt x="5675" y="5498"/>
                  <a:pt x="5652" y="5478"/>
                  <a:pt x="5631" y="5469"/>
                </a:cubicBezTo>
                <a:close/>
                <a:moveTo>
                  <a:pt x="14934" y="5469"/>
                </a:moveTo>
                <a:cubicBezTo>
                  <a:pt x="14897" y="5489"/>
                  <a:pt x="14861" y="5529"/>
                  <a:pt x="14826" y="5590"/>
                </a:cubicBezTo>
                <a:cubicBezTo>
                  <a:pt x="14781" y="5670"/>
                  <a:pt x="14707" y="5687"/>
                  <a:pt x="14653" y="5629"/>
                </a:cubicBezTo>
                <a:cubicBezTo>
                  <a:pt x="14602" y="5572"/>
                  <a:pt x="14478" y="5526"/>
                  <a:pt x="14379" y="5526"/>
                </a:cubicBezTo>
                <a:cubicBezTo>
                  <a:pt x="14214" y="5526"/>
                  <a:pt x="14194" y="5585"/>
                  <a:pt x="14150" y="6216"/>
                </a:cubicBezTo>
                <a:cubicBezTo>
                  <a:pt x="14121" y="6637"/>
                  <a:pt x="14130" y="6969"/>
                  <a:pt x="14176" y="7066"/>
                </a:cubicBezTo>
                <a:cubicBezTo>
                  <a:pt x="14277" y="7280"/>
                  <a:pt x="14447" y="7265"/>
                  <a:pt x="14593" y="7030"/>
                </a:cubicBezTo>
                <a:cubicBezTo>
                  <a:pt x="14701" y="6857"/>
                  <a:pt x="14723" y="6857"/>
                  <a:pt x="14804" y="7030"/>
                </a:cubicBezTo>
                <a:cubicBezTo>
                  <a:pt x="15116" y="7697"/>
                  <a:pt x="15525" y="6632"/>
                  <a:pt x="15261" y="5839"/>
                </a:cubicBezTo>
                <a:cubicBezTo>
                  <a:pt x="15161" y="5539"/>
                  <a:pt x="15045" y="5410"/>
                  <a:pt x="14934" y="5469"/>
                </a:cubicBezTo>
                <a:close/>
                <a:moveTo>
                  <a:pt x="8662" y="5480"/>
                </a:moveTo>
                <a:cubicBezTo>
                  <a:pt x="8591" y="5442"/>
                  <a:pt x="8516" y="5481"/>
                  <a:pt x="8445" y="5633"/>
                </a:cubicBezTo>
                <a:cubicBezTo>
                  <a:pt x="8332" y="5874"/>
                  <a:pt x="8330" y="6796"/>
                  <a:pt x="8441" y="7034"/>
                </a:cubicBezTo>
                <a:cubicBezTo>
                  <a:pt x="8565" y="7298"/>
                  <a:pt x="8778" y="7272"/>
                  <a:pt x="8866" y="6980"/>
                </a:cubicBezTo>
                <a:cubicBezTo>
                  <a:pt x="9040" y="6404"/>
                  <a:pt x="8875" y="5594"/>
                  <a:pt x="8662" y="5480"/>
                </a:cubicBezTo>
                <a:close/>
                <a:moveTo>
                  <a:pt x="11671" y="5480"/>
                </a:moveTo>
                <a:cubicBezTo>
                  <a:pt x="11426" y="5532"/>
                  <a:pt x="11252" y="6615"/>
                  <a:pt x="11484" y="7027"/>
                </a:cubicBezTo>
                <a:cubicBezTo>
                  <a:pt x="11645" y="7312"/>
                  <a:pt x="11781" y="7271"/>
                  <a:pt x="11919" y="6899"/>
                </a:cubicBezTo>
                <a:cubicBezTo>
                  <a:pt x="12064" y="6507"/>
                  <a:pt x="11986" y="5748"/>
                  <a:pt x="11779" y="5526"/>
                </a:cubicBezTo>
                <a:cubicBezTo>
                  <a:pt x="11742" y="5486"/>
                  <a:pt x="11706" y="5472"/>
                  <a:pt x="11671" y="5480"/>
                </a:cubicBezTo>
                <a:close/>
                <a:moveTo>
                  <a:pt x="20511" y="5487"/>
                </a:moveTo>
                <a:cubicBezTo>
                  <a:pt x="20336" y="5456"/>
                  <a:pt x="20119" y="5886"/>
                  <a:pt x="20234" y="6131"/>
                </a:cubicBezTo>
                <a:cubicBezTo>
                  <a:pt x="20293" y="6257"/>
                  <a:pt x="20297" y="6341"/>
                  <a:pt x="20246" y="6397"/>
                </a:cubicBezTo>
                <a:cubicBezTo>
                  <a:pt x="20145" y="6508"/>
                  <a:pt x="20150" y="6885"/>
                  <a:pt x="20256" y="7073"/>
                </a:cubicBezTo>
                <a:cubicBezTo>
                  <a:pt x="20375" y="7283"/>
                  <a:pt x="20567" y="7264"/>
                  <a:pt x="20701" y="7027"/>
                </a:cubicBezTo>
                <a:cubicBezTo>
                  <a:pt x="20822" y="6812"/>
                  <a:pt x="20845" y="6565"/>
                  <a:pt x="20760" y="6411"/>
                </a:cubicBezTo>
                <a:cubicBezTo>
                  <a:pt x="20730" y="6359"/>
                  <a:pt x="20707" y="6169"/>
                  <a:pt x="20707" y="5992"/>
                </a:cubicBezTo>
                <a:cubicBezTo>
                  <a:pt x="20707" y="5815"/>
                  <a:pt x="20651" y="5607"/>
                  <a:pt x="20583" y="5530"/>
                </a:cubicBezTo>
                <a:cubicBezTo>
                  <a:pt x="20561" y="5505"/>
                  <a:pt x="20536" y="5491"/>
                  <a:pt x="20511" y="5487"/>
                </a:cubicBezTo>
                <a:close/>
                <a:moveTo>
                  <a:pt x="5577" y="8239"/>
                </a:moveTo>
                <a:cubicBezTo>
                  <a:pt x="5325" y="8239"/>
                  <a:pt x="5195" y="9197"/>
                  <a:pt x="5368" y="9768"/>
                </a:cubicBezTo>
                <a:cubicBezTo>
                  <a:pt x="5529" y="10302"/>
                  <a:pt x="5938" y="9841"/>
                  <a:pt x="5938" y="9125"/>
                </a:cubicBezTo>
                <a:cubicBezTo>
                  <a:pt x="5938" y="8700"/>
                  <a:pt x="5748" y="8239"/>
                  <a:pt x="5577" y="8239"/>
                </a:cubicBezTo>
                <a:close/>
                <a:moveTo>
                  <a:pt x="20782" y="8239"/>
                </a:moveTo>
                <a:cubicBezTo>
                  <a:pt x="20638" y="8239"/>
                  <a:pt x="20509" y="8585"/>
                  <a:pt x="20463" y="9089"/>
                </a:cubicBezTo>
                <a:cubicBezTo>
                  <a:pt x="20406" y="9704"/>
                  <a:pt x="20283" y="9686"/>
                  <a:pt x="20258" y="9061"/>
                </a:cubicBezTo>
                <a:cubicBezTo>
                  <a:pt x="20227" y="8298"/>
                  <a:pt x="20192" y="8176"/>
                  <a:pt x="20059" y="8371"/>
                </a:cubicBezTo>
                <a:cubicBezTo>
                  <a:pt x="19983" y="8482"/>
                  <a:pt x="19972" y="8571"/>
                  <a:pt x="20023" y="8662"/>
                </a:cubicBezTo>
                <a:cubicBezTo>
                  <a:pt x="20118" y="8831"/>
                  <a:pt x="20121" y="9466"/>
                  <a:pt x="20027" y="9569"/>
                </a:cubicBezTo>
                <a:cubicBezTo>
                  <a:pt x="19855" y="9758"/>
                  <a:pt x="19968" y="9916"/>
                  <a:pt x="20232" y="9853"/>
                </a:cubicBezTo>
                <a:cubicBezTo>
                  <a:pt x="20384" y="9817"/>
                  <a:pt x="20555" y="9839"/>
                  <a:pt x="20609" y="9900"/>
                </a:cubicBezTo>
                <a:cubicBezTo>
                  <a:pt x="20751" y="10059"/>
                  <a:pt x="20823" y="10040"/>
                  <a:pt x="20970" y="9804"/>
                </a:cubicBezTo>
                <a:cubicBezTo>
                  <a:pt x="21224" y="9396"/>
                  <a:pt x="21085" y="8239"/>
                  <a:pt x="20782" y="8239"/>
                </a:cubicBezTo>
                <a:close/>
                <a:moveTo>
                  <a:pt x="17725" y="8246"/>
                </a:moveTo>
                <a:cubicBezTo>
                  <a:pt x="17650" y="8240"/>
                  <a:pt x="17586" y="8288"/>
                  <a:pt x="17548" y="8396"/>
                </a:cubicBezTo>
                <a:cubicBezTo>
                  <a:pt x="17517" y="8483"/>
                  <a:pt x="17474" y="8801"/>
                  <a:pt x="17454" y="9100"/>
                </a:cubicBezTo>
                <a:cubicBezTo>
                  <a:pt x="17404" y="9823"/>
                  <a:pt x="17278" y="9838"/>
                  <a:pt x="17253" y="9125"/>
                </a:cubicBezTo>
                <a:cubicBezTo>
                  <a:pt x="17223" y="8284"/>
                  <a:pt x="17197" y="8199"/>
                  <a:pt x="17016" y="8371"/>
                </a:cubicBezTo>
                <a:cubicBezTo>
                  <a:pt x="16905" y="8476"/>
                  <a:pt x="16886" y="8553"/>
                  <a:pt x="16944" y="8655"/>
                </a:cubicBezTo>
                <a:cubicBezTo>
                  <a:pt x="17051" y="8845"/>
                  <a:pt x="17045" y="9543"/>
                  <a:pt x="16934" y="9750"/>
                </a:cubicBezTo>
                <a:cubicBezTo>
                  <a:pt x="16861" y="9888"/>
                  <a:pt x="16904" y="9906"/>
                  <a:pt x="17185" y="9853"/>
                </a:cubicBezTo>
                <a:cubicBezTo>
                  <a:pt x="17372" y="9819"/>
                  <a:pt x="17543" y="9838"/>
                  <a:pt x="17564" y="9900"/>
                </a:cubicBezTo>
                <a:cubicBezTo>
                  <a:pt x="17624" y="10073"/>
                  <a:pt x="17822" y="10031"/>
                  <a:pt x="17955" y="9818"/>
                </a:cubicBezTo>
                <a:cubicBezTo>
                  <a:pt x="18063" y="9645"/>
                  <a:pt x="18085" y="9645"/>
                  <a:pt x="18166" y="9818"/>
                </a:cubicBezTo>
                <a:cubicBezTo>
                  <a:pt x="18275" y="10052"/>
                  <a:pt x="18482" y="10070"/>
                  <a:pt x="18579" y="9853"/>
                </a:cubicBezTo>
                <a:cubicBezTo>
                  <a:pt x="18618" y="9766"/>
                  <a:pt x="18649" y="9438"/>
                  <a:pt x="18649" y="9125"/>
                </a:cubicBezTo>
                <a:cubicBezTo>
                  <a:pt x="18649" y="8811"/>
                  <a:pt x="18618" y="8483"/>
                  <a:pt x="18579" y="8396"/>
                </a:cubicBezTo>
                <a:cubicBezTo>
                  <a:pt x="18482" y="8179"/>
                  <a:pt x="18275" y="8197"/>
                  <a:pt x="18166" y="8431"/>
                </a:cubicBezTo>
                <a:cubicBezTo>
                  <a:pt x="18085" y="8604"/>
                  <a:pt x="18063" y="8604"/>
                  <a:pt x="17955" y="8431"/>
                </a:cubicBezTo>
                <a:cubicBezTo>
                  <a:pt x="17882" y="8314"/>
                  <a:pt x="17799" y="8253"/>
                  <a:pt x="17725" y="8246"/>
                </a:cubicBezTo>
                <a:close/>
                <a:moveTo>
                  <a:pt x="11992" y="8250"/>
                </a:moveTo>
                <a:cubicBezTo>
                  <a:pt x="11929" y="8236"/>
                  <a:pt x="11876" y="8298"/>
                  <a:pt x="11845" y="8442"/>
                </a:cubicBezTo>
                <a:cubicBezTo>
                  <a:pt x="11807" y="8618"/>
                  <a:pt x="11779" y="8623"/>
                  <a:pt x="11640" y="8474"/>
                </a:cubicBezTo>
                <a:cubicBezTo>
                  <a:pt x="11382" y="8196"/>
                  <a:pt x="11126" y="8253"/>
                  <a:pt x="11099" y="8595"/>
                </a:cubicBezTo>
                <a:cubicBezTo>
                  <a:pt x="11086" y="8755"/>
                  <a:pt x="11110" y="8962"/>
                  <a:pt x="11153" y="9053"/>
                </a:cubicBezTo>
                <a:cubicBezTo>
                  <a:pt x="11211" y="9176"/>
                  <a:pt x="11202" y="9261"/>
                  <a:pt x="11121" y="9381"/>
                </a:cubicBezTo>
                <a:cubicBezTo>
                  <a:pt x="11022" y="9525"/>
                  <a:pt x="11023" y="9568"/>
                  <a:pt x="11131" y="9779"/>
                </a:cubicBezTo>
                <a:cubicBezTo>
                  <a:pt x="11270" y="10052"/>
                  <a:pt x="11329" y="10062"/>
                  <a:pt x="11530" y="9871"/>
                </a:cubicBezTo>
                <a:cubicBezTo>
                  <a:pt x="11641" y="9766"/>
                  <a:pt x="11722" y="9777"/>
                  <a:pt x="11855" y="9903"/>
                </a:cubicBezTo>
                <a:cubicBezTo>
                  <a:pt x="12015" y="10055"/>
                  <a:pt x="12046" y="10042"/>
                  <a:pt x="12168" y="9775"/>
                </a:cubicBezTo>
                <a:cubicBezTo>
                  <a:pt x="12332" y="9416"/>
                  <a:pt x="12340" y="8900"/>
                  <a:pt x="12190" y="8520"/>
                </a:cubicBezTo>
                <a:cubicBezTo>
                  <a:pt x="12125" y="8355"/>
                  <a:pt x="12054" y="8264"/>
                  <a:pt x="11992" y="8250"/>
                </a:cubicBezTo>
                <a:close/>
                <a:moveTo>
                  <a:pt x="2806" y="8257"/>
                </a:moveTo>
                <a:cubicBezTo>
                  <a:pt x="2745" y="8278"/>
                  <a:pt x="2690" y="8351"/>
                  <a:pt x="2650" y="8484"/>
                </a:cubicBezTo>
                <a:cubicBezTo>
                  <a:pt x="2539" y="8851"/>
                  <a:pt x="2560" y="9588"/>
                  <a:pt x="2688" y="9814"/>
                </a:cubicBezTo>
                <a:cubicBezTo>
                  <a:pt x="2750" y="9924"/>
                  <a:pt x="2845" y="10013"/>
                  <a:pt x="2899" y="10013"/>
                </a:cubicBezTo>
                <a:cubicBezTo>
                  <a:pt x="3037" y="10013"/>
                  <a:pt x="3220" y="9508"/>
                  <a:pt x="3220" y="9125"/>
                </a:cubicBezTo>
                <a:cubicBezTo>
                  <a:pt x="3220" y="8587"/>
                  <a:pt x="2989" y="8194"/>
                  <a:pt x="2806" y="8257"/>
                </a:cubicBezTo>
                <a:close/>
                <a:moveTo>
                  <a:pt x="830" y="8264"/>
                </a:moveTo>
                <a:cubicBezTo>
                  <a:pt x="756" y="8247"/>
                  <a:pt x="665" y="8280"/>
                  <a:pt x="604" y="8371"/>
                </a:cubicBezTo>
                <a:cubicBezTo>
                  <a:pt x="476" y="8558"/>
                  <a:pt x="463" y="9643"/>
                  <a:pt x="586" y="9861"/>
                </a:cubicBezTo>
                <a:cubicBezTo>
                  <a:pt x="715" y="10089"/>
                  <a:pt x="916" y="10044"/>
                  <a:pt x="999" y="9768"/>
                </a:cubicBezTo>
                <a:cubicBezTo>
                  <a:pt x="1085" y="9483"/>
                  <a:pt x="1097" y="8833"/>
                  <a:pt x="1019" y="8694"/>
                </a:cubicBezTo>
                <a:cubicBezTo>
                  <a:pt x="990" y="8642"/>
                  <a:pt x="965" y="8533"/>
                  <a:pt x="965" y="8452"/>
                </a:cubicBezTo>
                <a:cubicBezTo>
                  <a:pt x="965" y="8348"/>
                  <a:pt x="905" y="8281"/>
                  <a:pt x="830" y="8264"/>
                </a:cubicBezTo>
                <a:close/>
                <a:moveTo>
                  <a:pt x="8676" y="8264"/>
                </a:moveTo>
                <a:cubicBezTo>
                  <a:pt x="8613" y="8238"/>
                  <a:pt x="8543" y="8268"/>
                  <a:pt x="8473" y="8371"/>
                </a:cubicBezTo>
                <a:cubicBezTo>
                  <a:pt x="8344" y="8560"/>
                  <a:pt x="8332" y="9643"/>
                  <a:pt x="8457" y="9864"/>
                </a:cubicBezTo>
                <a:cubicBezTo>
                  <a:pt x="8612" y="10138"/>
                  <a:pt x="8823" y="9981"/>
                  <a:pt x="8894" y="9537"/>
                </a:cubicBezTo>
                <a:cubicBezTo>
                  <a:pt x="8994" y="8921"/>
                  <a:pt x="8865" y="8342"/>
                  <a:pt x="8676" y="8264"/>
                </a:cubicBezTo>
                <a:close/>
                <a:moveTo>
                  <a:pt x="14990" y="8264"/>
                </a:moveTo>
                <a:cubicBezTo>
                  <a:pt x="14953" y="8272"/>
                  <a:pt x="14913" y="8295"/>
                  <a:pt x="14874" y="8339"/>
                </a:cubicBezTo>
                <a:cubicBezTo>
                  <a:pt x="14794" y="8428"/>
                  <a:pt x="14690" y="8457"/>
                  <a:pt x="14643" y="8406"/>
                </a:cubicBezTo>
                <a:cubicBezTo>
                  <a:pt x="14597" y="8355"/>
                  <a:pt x="14478" y="8314"/>
                  <a:pt x="14379" y="8314"/>
                </a:cubicBezTo>
                <a:cubicBezTo>
                  <a:pt x="14214" y="8314"/>
                  <a:pt x="14194" y="8373"/>
                  <a:pt x="14150" y="9004"/>
                </a:cubicBezTo>
                <a:cubicBezTo>
                  <a:pt x="14121" y="9425"/>
                  <a:pt x="14130" y="9756"/>
                  <a:pt x="14176" y="9853"/>
                </a:cubicBezTo>
                <a:cubicBezTo>
                  <a:pt x="14278" y="10071"/>
                  <a:pt x="14483" y="10052"/>
                  <a:pt x="14593" y="9818"/>
                </a:cubicBezTo>
                <a:cubicBezTo>
                  <a:pt x="14674" y="9645"/>
                  <a:pt x="14696" y="9649"/>
                  <a:pt x="14810" y="9832"/>
                </a:cubicBezTo>
                <a:cubicBezTo>
                  <a:pt x="14986" y="10114"/>
                  <a:pt x="15179" y="10014"/>
                  <a:pt x="15295" y="9583"/>
                </a:cubicBezTo>
                <a:cubicBezTo>
                  <a:pt x="15463" y="8964"/>
                  <a:pt x="15255" y="8211"/>
                  <a:pt x="14990" y="8264"/>
                </a:cubicBezTo>
                <a:close/>
                <a:moveTo>
                  <a:pt x="20739" y="11027"/>
                </a:moveTo>
                <a:cubicBezTo>
                  <a:pt x="20665" y="11027"/>
                  <a:pt x="20567" y="11151"/>
                  <a:pt x="20521" y="11304"/>
                </a:cubicBezTo>
                <a:cubicBezTo>
                  <a:pt x="20449" y="11542"/>
                  <a:pt x="20459" y="11610"/>
                  <a:pt x="20589" y="11763"/>
                </a:cubicBezTo>
                <a:lnTo>
                  <a:pt x="20741" y="11941"/>
                </a:lnTo>
                <a:lnTo>
                  <a:pt x="20593" y="12307"/>
                </a:lnTo>
                <a:lnTo>
                  <a:pt x="20447" y="12673"/>
                </a:lnTo>
                <a:lnTo>
                  <a:pt x="20733" y="12673"/>
                </a:lnTo>
                <a:cubicBezTo>
                  <a:pt x="21058" y="12673"/>
                  <a:pt x="21141" y="12539"/>
                  <a:pt x="21032" y="12179"/>
                </a:cubicBezTo>
                <a:cubicBezTo>
                  <a:pt x="20983" y="12014"/>
                  <a:pt x="20981" y="11904"/>
                  <a:pt x="21028" y="11852"/>
                </a:cubicBezTo>
                <a:cubicBezTo>
                  <a:pt x="21212" y="11651"/>
                  <a:pt x="20993" y="11027"/>
                  <a:pt x="20739" y="11027"/>
                </a:cubicBezTo>
                <a:close/>
                <a:moveTo>
                  <a:pt x="17725" y="11034"/>
                </a:moveTo>
                <a:cubicBezTo>
                  <a:pt x="17651" y="11028"/>
                  <a:pt x="17586" y="11076"/>
                  <a:pt x="17548" y="11183"/>
                </a:cubicBezTo>
                <a:cubicBezTo>
                  <a:pt x="17518" y="11270"/>
                  <a:pt x="17477" y="11573"/>
                  <a:pt x="17456" y="11852"/>
                </a:cubicBezTo>
                <a:cubicBezTo>
                  <a:pt x="17408" y="12482"/>
                  <a:pt x="17280" y="12461"/>
                  <a:pt x="17253" y="11820"/>
                </a:cubicBezTo>
                <a:cubicBezTo>
                  <a:pt x="17221" y="11071"/>
                  <a:pt x="17192" y="10992"/>
                  <a:pt x="17016" y="11158"/>
                </a:cubicBezTo>
                <a:cubicBezTo>
                  <a:pt x="16905" y="11264"/>
                  <a:pt x="16886" y="11340"/>
                  <a:pt x="16944" y="11443"/>
                </a:cubicBezTo>
                <a:cubicBezTo>
                  <a:pt x="17046" y="11623"/>
                  <a:pt x="17046" y="12109"/>
                  <a:pt x="16944" y="12446"/>
                </a:cubicBezTo>
                <a:cubicBezTo>
                  <a:pt x="16868" y="12698"/>
                  <a:pt x="16878" y="12708"/>
                  <a:pt x="17195" y="12645"/>
                </a:cubicBezTo>
                <a:cubicBezTo>
                  <a:pt x="17377" y="12608"/>
                  <a:pt x="17543" y="12626"/>
                  <a:pt x="17564" y="12687"/>
                </a:cubicBezTo>
                <a:cubicBezTo>
                  <a:pt x="17624" y="12860"/>
                  <a:pt x="17822" y="12819"/>
                  <a:pt x="17955" y="12606"/>
                </a:cubicBezTo>
                <a:cubicBezTo>
                  <a:pt x="18063" y="12432"/>
                  <a:pt x="18085" y="12432"/>
                  <a:pt x="18166" y="12606"/>
                </a:cubicBezTo>
                <a:cubicBezTo>
                  <a:pt x="18275" y="12840"/>
                  <a:pt x="18482" y="12858"/>
                  <a:pt x="18579" y="12641"/>
                </a:cubicBezTo>
                <a:cubicBezTo>
                  <a:pt x="18618" y="12554"/>
                  <a:pt x="18649" y="12226"/>
                  <a:pt x="18649" y="11912"/>
                </a:cubicBezTo>
                <a:cubicBezTo>
                  <a:pt x="18649" y="11599"/>
                  <a:pt x="18618" y="11270"/>
                  <a:pt x="18579" y="11183"/>
                </a:cubicBezTo>
                <a:cubicBezTo>
                  <a:pt x="18482" y="10967"/>
                  <a:pt x="18275" y="10985"/>
                  <a:pt x="18166" y="11219"/>
                </a:cubicBezTo>
                <a:cubicBezTo>
                  <a:pt x="18085" y="11392"/>
                  <a:pt x="18063" y="11392"/>
                  <a:pt x="17955" y="11219"/>
                </a:cubicBezTo>
                <a:cubicBezTo>
                  <a:pt x="17882" y="11102"/>
                  <a:pt x="17798" y="11040"/>
                  <a:pt x="17725" y="11034"/>
                </a:cubicBezTo>
                <a:close/>
                <a:moveTo>
                  <a:pt x="810" y="11038"/>
                </a:moveTo>
                <a:cubicBezTo>
                  <a:pt x="734" y="11020"/>
                  <a:pt x="650" y="11066"/>
                  <a:pt x="586" y="11180"/>
                </a:cubicBezTo>
                <a:cubicBezTo>
                  <a:pt x="473" y="11379"/>
                  <a:pt x="476" y="12451"/>
                  <a:pt x="590" y="12652"/>
                </a:cubicBezTo>
                <a:cubicBezTo>
                  <a:pt x="697" y="12841"/>
                  <a:pt x="965" y="12795"/>
                  <a:pt x="965" y="12588"/>
                </a:cubicBezTo>
                <a:cubicBezTo>
                  <a:pt x="965" y="12507"/>
                  <a:pt x="990" y="12398"/>
                  <a:pt x="1019" y="12346"/>
                </a:cubicBezTo>
                <a:cubicBezTo>
                  <a:pt x="1097" y="12208"/>
                  <a:pt x="1085" y="11557"/>
                  <a:pt x="999" y="11272"/>
                </a:cubicBezTo>
                <a:cubicBezTo>
                  <a:pt x="957" y="11134"/>
                  <a:pt x="887" y="11055"/>
                  <a:pt x="810" y="11038"/>
                </a:cubicBezTo>
                <a:close/>
                <a:moveTo>
                  <a:pt x="2806" y="11045"/>
                </a:moveTo>
                <a:cubicBezTo>
                  <a:pt x="2745" y="11065"/>
                  <a:pt x="2690" y="11139"/>
                  <a:pt x="2650" y="11272"/>
                </a:cubicBezTo>
                <a:cubicBezTo>
                  <a:pt x="2539" y="11638"/>
                  <a:pt x="2560" y="12376"/>
                  <a:pt x="2688" y="12602"/>
                </a:cubicBezTo>
                <a:cubicBezTo>
                  <a:pt x="2750" y="12712"/>
                  <a:pt x="2845" y="12801"/>
                  <a:pt x="2899" y="12801"/>
                </a:cubicBezTo>
                <a:cubicBezTo>
                  <a:pt x="3037" y="12801"/>
                  <a:pt x="3220" y="12296"/>
                  <a:pt x="3220" y="11912"/>
                </a:cubicBezTo>
                <a:cubicBezTo>
                  <a:pt x="3220" y="11375"/>
                  <a:pt x="2989" y="10982"/>
                  <a:pt x="2806" y="11045"/>
                </a:cubicBezTo>
                <a:close/>
                <a:moveTo>
                  <a:pt x="5524" y="11045"/>
                </a:moveTo>
                <a:cubicBezTo>
                  <a:pt x="5463" y="11065"/>
                  <a:pt x="5408" y="11139"/>
                  <a:pt x="5368" y="11272"/>
                </a:cubicBezTo>
                <a:cubicBezTo>
                  <a:pt x="5268" y="11603"/>
                  <a:pt x="5273" y="12209"/>
                  <a:pt x="5378" y="12396"/>
                </a:cubicBezTo>
                <a:cubicBezTo>
                  <a:pt x="5425" y="12480"/>
                  <a:pt x="5433" y="12548"/>
                  <a:pt x="5396" y="12549"/>
                </a:cubicBezTo>
                <a:cubicBezTo>
                  <a:pt x="5359" y="12550"/>
                  <a:pt x="5377" y="12606"/>
                  <a:pt x="5436" y="12673"/>
                </a:cubicBezTo>
                <a:cubicBezTo>
                  <a:pt x="5495" y="12741"/>
                  <a:pt x="5582" y="12797"/>
                  <a:pt x="5629" y="12798"/>
                </a:cubicBezTo>
                <a:cubicBezTo>
                  <a:pt x="5756" y="12801"/>
                  <a:pt x="5938" y="12281"/>
                  <a:pt x="5938" y="11912"/>
                </a:cubicBezTo>
                <a:cubicBezTo>
                  <a:pt x="5938" y="11375"/>
                  <a:pt x="5707" y="10982"/>
                  <a:pt x="5524" y="11045"/>
                </a:cubicBezTo>
                <a:close/>
                <a:moveTo>
                  <a:pt x="12024" y="11045"/>
                </a:moveTo>
                <a:cubicBezTo>
                  <a:pt x="11980" y="11028"/>
                  <a:pt x="11931" y="11064"/>
                  <a:pt x="11847" y="11144"/>
                </a:cubicBezTo>
                <a:cubicBezTo>
                  <a:pt x="11730" y="11255"/>
                  <a:pt x="11631" y="11274"/>
                  <a:pt x="11572" y="11201"/>
                </a:cubicBezTo>
                <a:cubicBezTo>
                  <a:pt x="11522" y="11137"/>
                  <a:pt x="11400" y="11086"/>
                  <a:pt x="11301" y="11087"/>
                </a:cubicBezTo>
                <a:cubicBezTo>
                  <a:pt x="11140" y="11089"/>
                  <a:pt x="11122" y="11142"/>
                  <a:pt x="11115" y="11631"/>
                </a:cubicBezTo>
                <a:cubicBezTo>
                  <a:pt x="11111" y="11929"/>
                  <a:pt x="11086" y="12209"/>
                  <a:pt x="11061" y="12254"/>
                </a:cubicBezTo>
                <a:cubicBezTo>
                  <a:pt x="11035" y="12299"/>
                  <a:pt x="11068" y="12442"/>
                  <a:pt x="11133" y="12570"/>
                </a:cubicBezTo>
                <a:cubicBezTo>
                  <a:pt x="11276" y="12851"/>
                  <a:pt x="11367" y="12860"/>
                  <a:pt x="11472" y="12613"/>
                </a:cubicBezTo>
                <a:cubicBezTo>
                  <a:pt x="11541" y="12450"/>
                  <a:pt x="11581" y="12453"/>
                  <a:pt x="11793" y="12638"/>
                </a:cubicBezTo>
                <a:cubicBezTo>
                  <a:pt x="12029" y="12842"/>
                  <a:pt x="12040" y="12840"/>
                  <a:pt x="12170" y="12556"/>
                </a:cubicBezTo>
                <a:cubicBezTo>
                  <a:pt x="12341" y="12182"/>
                  <a:pt x="12340" y="11642"/>
                  <a:pt x="12168" y="11265"/>
                </a:cubicBezTo>
                <a:cubicBezTo>
                  <a:pt x="12106" y="11130"/>
                  <a:pt x="12067" y="11061"/>
                  <a:pt x="12024" y="11045"/>
                </a:cubicBezTo>
                <a:close/>
                <a:moveTo>
                  <a:pt x="8908" y="11055"/>
                </a:moveTo>
                <a:cubicBezTo>
                  <a:pt x="8870" y="11063"/>
                  <a:pt x="8832" y="11086"/>
                  <a:pt x="8792" y="11130"/>
                </a:cubicBezTo>
                <a:cubicBezTo>
                  <a:pt x="8697" y="11235"/>
                  <a:pt x="8613" y="11251"/>
                  <a:pt x="8559" y="11176"/>
                </a:cubicBezTo>
                <a:cubicBezTo>
                  <a:pt x="8513" y="11111"/>
                  <a:pt x="8395" y="11069"/>
                  <a:pt x="8297" y="11084"/>
                </a:cubicBezTo>
                <a:cubicBezTo>
                  <a:pt x="8136" y="11107"/>
                  <a:pt x="8113" y="11181"/>
                  <a:pt x="8070" y="11795"/>
                </a:cubicBezTo>
                <a:cubicBezTo>
                  <a:pt x="8041" y="12213"/>
                  <a:pt x="8051" y="12544"/>
                  <a:pt x="8096" y="12641"/>
                </a:cubicBezTo>
                <a:cubicBezTo>
                  <a:pt x="8198" y="12858"/>
                  <a:pt x="8403" y="12840"/>
                  <a:pt x="8513" y="12606"/>
                </a:cubicBezTo>
                <a:cubicBezTo>
                  <a:pt x="8594" y="12433"/>
                  <a:pt x="8618" y="12437"/>
                  <a:pt x="8732" y="12620"/>
                </a:cubicBezTo>
                <a:cubicBezTo>
                  <a:pt x="8908" y="12902"/>
                  <a:pt x="9101" y="12801"/>
                  <a:pt x="9217" y="12371"/>
                </a:cubicBezTo>
                <a:cubicBezTo>
                  <a:pt x="9386" y="11749"/>
                  <a:pt x="9175" y="11000"/>
                  <a:pt x="8908" y="11055"/>
                </a:cubicBezTo>
                <a:close/>
                <a:moveTo>
                  <a:pt x="14732" y="11066"/>
                </a:moveTo>
                <a:cubicBezTo>
                  <a:pt x="14569" y="11019"/>
                  <a:pt x="14448" y="11219"/>
                  <a:pt x="14409" y="11635"/>
                </a:cubicBezTo>
                <a:cubicBezTo>
                  <a:pt x="14345" y="12318"/>
                  <a:pt x="14315" y="12445"/>
                  <a:pt x="14234" y="12357"/>
                </a:cubicBezTo>
                <a:cubicBezTo>
                  <a:pt x="14195" y="12313"/>
                  <a:pt x="14162" y="12036"/>
                  <a:pt x="14162" y="11738"/>
                </a:cubicBezTo>
                <a:cubicBezTo>
                  <a:pt x="14162" y="11093"/>
                  <a:pt x="14120" y="10990"/>
                  <a:pt x="13927" y="11173"/>
                </a:cubicBezTo>
                <a:cubicBezTo>
                  <a:pt x="13796" y="11297"/>
                  <a:pt x="13794" y="11322"/>
                  <a:pt x="13901" y="11429"/>
                </a:cubicBezTo>
                <a:cubicBezTo>
                  <a:pt x="14057" y="11583"/>
                  <a:pt x="14051" y="12144"/>
                  <a:pt x="13893" y="12460"/>
                </a:cubicBezTo>
                <a:cubicBezTo>
                  <a:pt x="13770" y="12705"/>
                  <a:pt x="13775" y="12708"/>
                  <a:pt x="14102" y="12645"/>
                </a:cubicBezTo>
                <a:cubicBezTo>
                  <a:pt x="14285" y="12609"/>
                  <a:pt x="14478" y="12628"/>
                  <a:pt x="14531" y="12687"/>
                </a:cubicBezTo>
                <a:cubicBezTo>
                  <a:pt x="14665" y="12838"/>
                  <a:pt x="14716" y="12830"/>
                  <a:pt x="14906" y="12609"/>
                </a:cubicBezTo>
                <a:cubicBezTo>
                  <a:pt x="15055" y="12436"/>
                  <a:pt x="15082" y="12436"/>
                  <a:pt x="15163" y="12609"/>
                </a:cubicBezTo>
                <a:cubicBezTo>
                  <a:pt x="15279" y="12857"/>
                  <a:pt x="15372" y="12852"/>
                  <a:pt x="15534" y="12591"/>
                </a:cubicBezTo>
                <a:cubicBezTo>
                  <a:pt x="15675" y="12365"/>
                  <a:pt x="15715" y="11602"/>
                  <a:pt x="15592" y="11468"/>
                </a:cubicBezTo>
                <a:cubicBezTo>
                  <a:pt x="15552" y="11424"/>
                  <a:pt x="15535" y="11339"/>
                  <a:pt x="15556" y="11279"/>
                </a:cubicBezTo>
                <a:cubicBezTo>
                  <a:pt x="15629" y="11070"/>
                  <a:pt x="15294" y="10993"/>
                  <a:pt x="15181" y="11194"/>
                </a:cubicBezTo>
                <a:cubicBezTo>
                  <a:pt x="15083" y="11367"/>
                  <a:pt x="15054" y="11369"/>
                  <a:pt x="14906" y="11198"/>
                </a:cubicBezTo>
                <a:cubicBezTo>
                  <a:pt x="14844" y="11125"/>
                  <a:pt x="14786" y="11082"/>
                  <a:pt x="14732" y="11066"/>
                </a:cubicBezTo>
                <a:close/>
                <a:moveTo>
                  <a:pt x="20120" y="11084"/>
                </a:moveTo>
                <a:cubicBezTo>
                  <a:pt x="20094" y="11096"/>
                  <a:pt x="20064" y="11138"/>
                  <a:pt x="20031" y="11208"/>
                </a:cubicBezTo>
                <a:cubicBezTo>
                  <a:pt x="19974" y="11330"/>
                  <a:pt x="19972" y="11412"/>
                  <a:pt x="20023" y="11468"/>
                </a:cubicBezTo>
                <a:cubicBezTo>
                  <a:pt x="20119" y="11572"/>
                  <a:pt x="20122" y="12253"/>
                  <a:pt x="20027" y="12357"/>
                </a:cubicBezTo>
                <a:cubicBezTo>
                  <a:pt x="19988" y="12400"/>
                  <a:pt x="19955" y="12490"/>
                  <a:pt x="19955" y="12556"/>
                </a:cubicBezTo>
                <a:cubicBezTo>
                  <a:pt x="19955" y="12621"/>
                  <a:pt x="20052" y="12673"/>
                  <a:pt x="20170" y="12673"/>
                </a:cubicBezTo>
                <a:cubicBezTo>
                  <a:pt x="20380" y="12673"/>
                  <a:pt x="20455" y="12511"/>
                  <a:pt x="20314" y="12357"/>
                </a:cubicBezTo>
                <a:cubicBezTo>
                  <a:pt x="20275" y="12314"/>
                  <a:pt x="20242" y="12029"/>
                  <a:pt x="20242" y="11724"/>
                </a:cubicBezTo>
                <a:cubicBezTo>
                  <a:pt x="20242" y="11272"/>
                  <a:pt x="20197" y="11048"/>
                  <a:pt x="20120" y="11084"/>
                </a:cubicBezTo>
                <a:close/>
                <a:moveTo>
                  <a:pt x="5891" y="13808"/>
                </a:moveTo>
                <a:cubicBezTo>
                  <a:pt x="5833" y="13826"/>
                  <a:pt x="5774" y="13895"/>
                  <a:pt x="5717" y="14017"/>
                </a:cubicBezTo>
                <a:cubicBezTo>
                  <a:pt x="5635" y="14191"/>
                  <a:pt x="5612" y="14193"/>
                  <a:pt x="5546" y="14035"/>
                </a:cubicBezTo>
                <a:cubicBezTo>
                  <a:pt x="5382" y="13636"/>
                  <a:pt x="4987" y="13930"/>
                  <a:pt x="5017" y="14430"/>
                </a:cubicBezTo>
                <a:cubicBezTo>
                  <a:pt x="5028" y="14615"/>
                  <a:pt x="5011" y="14840"/>
                  <a:pt x="4979" y="14931"/>
                </a:cubicBezTo>
                <a:cubicBezTo>
                  <a:pt x="4943" y="15033"/>
                  <a:pt x="4970" y="15194"/>
                  <a:pt x="5047" y="15344"/>
                </a:cubicBezTo>
                <a:cubicBezTo>
                  <a:pt x="5200" y="15644"/>
                  <a:pt x="5279" y="15651"/>
                  <a:pt x="5448" y="15379"/>
                </a:cubicBezTo>
                <a:cubicBezTo>
                  <a:pt x="5570" y="15184"/>
                  <a:pt x="5587" y="15184"/>
                  <a:pt x="5709" y="15379"/>
                </a:cubicBezTo>
                <a:cubicBezTo>
                  <a:pt x="5781" y="15495"/>
                  <a:pt x="5868" y="15589"/>
                  <a:pt x="5901" y="15589"/>
                </a:cubicBezTo>
                <a:cubicBezTo>
                  <a:pt x="6053" y="15589"/>
                  <a:pt x="6222" y="15137"/>
                  <a:pt x="6222" y="14736"/>
                </a:cubicBezTo>
                <a:cubicBezTo>
                  <a:pt x="6222" y="14126"/>
                  <a:pt x="6066" y="13751"/>
                  <a:pt x="5891" y="13808"/>
                </a:cubicBezTo>
                <a:close/>
                <a:moveTo>
                  <a:pt x="2852" y="13815"/>
                </a:moveTo>
                <a:cubicBezTo>
                  <a:pt x="2583" y="13815"/>
                  <a:pt x="2470" y="14919"/>
                  <a:pt x="2694" y="15358"/>
                </a:cubicBezTo>
                <a:cubicBezTo>
                  <a:pt x="2851" y="15665"/>
                  <a:pt x="2972" y="15650"/>
                  <a:pt x="3107" y="15308"/>
                </a:cubicBezTo>
                <a:cubicBezTo>
                  <a:pt x="3332" y="14739"/>
                  <a:pt x="3174" y="13815"/>
                  <a:pt x="2852" y="13815"/>
                </a:cubicBezTo>
                <a:close/>
                <a:moveTo>
                  <a:pt x="11638" y="13815"/>
                </a:moveTo>
                <a:cubicBezTo>
                  <a:pt x="11384" y="13815"/>
                  <a:pt x="11282" y="14797"/>
                  <a:pt x="11484" y="15308"/>
                </a:cubicBezTo>
                <a:cubicBezTo>
                  <a:pt x="11613" y="15634"/>
                  <a:pt x="11748" y="15667"/>
                  <a:pt x="11871" y="15404"/>
                </a:cubicBezTo>
                <a:cubicBezTo>
                  <a:pt x="11947" y="15242"/>
                  <a:pt x="11979" y="15241"/>
                  <a:pt x="12126" y="15411"/>
                </a:cubicBezTo>
                <a:cubicBezTo>
                  <a:pt x="12255" y="15562"/>
                  <a:pt x="12326" y="15577"/>
                  <a:pt x="12441" y="15468"/>
                </a:cubicBezTo>
                <a:cubicBezTo>
                  <a:pt x="12559" y="15357"/>
                  <a:pt x="12589" y="15202"/>
                  <a:pt x="12589" y="14721"/>
                </a:cubicBezTo>
                <a:cubicBezTo>
                  <a:pt x="12589" y="14389"/>
                  <a:pt x="12550" y="14051"/>
                  <a:pt x="12503" y="13968"/>
                </a:cubicBezTo>
                <a:cubicBezTo>
                  <a:pt x="12385" y="13758"/>
                  <a:pt x="12194" y="13775"/>
                  <a:pt x="12086" y="14007"/>
                </a:cubicBezTo>
                <a:cubicBezTo>
                  <a:pt x="12005" y="14180"/>
                  <a:pt x="11983" y="14180"/>
                  <a:pt x="11875" y="14007"/>
                </a:cubicBezTo>
                <a:cubicBezTo>
                  <a:pt x="11809" y="13900"/>
                  <a:pt x="11703" y="13815"/>
                  <a:pt x="11638" y="13815"/>
                </a:cubicBezTo>
                <a:close/>
                <a:moveTo>
                  <a:pt x="8942" y="13818"/>
                </a:moveTo>
                <a:cubicBezTo>
                  <a:pt x="8866" y="13811"/>
                  <a:pt x="8793" y="13853"/>
                  <a:pt x="8760" y="13946"/>
                </a:cubicBezTo>
                <a:cubicBezTo>
                  <a:pt x="8731" y="14028"/>
                  <a:pt x="8681" y="14035"/>
                  <a:pt x="8630" y="13964"/>
                </a:cubicBezTo>
                <a:cubicBezTo>
                  <a:pt x="8584" y="13900"/>
                  <a:pt x="8446" y="13852"/>
                  <a:pt x="8323" y="13854"/>
                </a:cubicBezTo>
                <a:cubicBezTo>
                  <a:pt x="8102" y="13858"/>
                  <a:pt x="8097" y="13871"/>
                  <a:pt x="8062" y="14565"/>
                </a:cubicBezTo>
                <a:cubicBezTo>
                  <a:pt x="8034" y="15115"/>
                  <a:pt x="8052" y="15306"/>
                  <a:pt x="8140" y="15429"/>
                </a:cubicBezTo>
                <a:cubicBezTo>
                  <a:pt x="8283" y="15629"/>
                  <a:pt x="8311" y="15627"/>
                  <a:pt x="8477" y="15411"/>
                </a:cubicBezTo>
                <a:cubicBezTo>
                  <a:pt x="8594" y="15260"/>
                  <a:pt x="8637" y="15267"/>
                  <a:pt x="8786" y="15440"/>
                </a:cubicBezTo>
                <a:cubicBezTo>
                  <a:pt x="8951" y="15632"/>
                  <a:pt x="8967" y="15622"/>
                  <a:pt x="9135" y="15276"/>
                </a:cubicBezTo>
                <a:cubicBezTo>
                  <a:pt x="9319" y="14898"/>
                  <a:pt x="9324" y="14364"/>
                  <a:pt x="9147" y="13985"/>
                </a:cubicBezTo>
                <a:cubicBezTo>
                  <a:pt x="9100" y="13884"/>
                  <a:pt x="9019" y="13826"/>
                  <a:pt x="8942" y="13818"/>
                </a:cubicBezTo>
                <a:close/>
                <a:moveTo>
                  <a:pt x="798" y="13822"/>
                </a:moveTo>
                <a:cubicBezTo>
                  <a:pt x="718" y="13811"/>
                  <a:pt x="634" y="13871"/>
                  <a:pt x="572" y="14003"/>
                </a:cubicBezTo>
                <a:cubicBezTo>
                  <a:pt x="460" y="14241"/>
                  <a:pt x="463" y="15167"/>
                  <a:pt x="576" y="15408"/>
                </a:cubicBezTo>
                <a:cubicBezTo>
                  <a:pt x="865" y="16025"/>
                  <a:pt x="1236" y="14845"/>
                  <a:pt x="999" y="14060"/>
                </a:cubicBezTo>
                <a:cubicBezTo>
                  <a:pt x="955" y="13914"/>
                  <a:pt x="878" y="13832"/>
                  <a:pt x="798" y="13822"/>
                </a:cubicBezTo>
                <a:close/>
                <a:moveTo>
                  <a:pt x="15329" y="13822"/>
                </a:moveTo>
                <a:cubicBezTo>
                  <a:pt x="15273" y="13833"/>
                  <a:pt x="15216" y="13891"/>
                  <a:pt x="15165" y="14000"/>
                </a:cubicBezTo>
                <a:cubicBezTo>
                  <a:pt x="15089" y="14162"/>
                  <a:pt x="15058" y="14160"/>
                  <a:pt x="14910" y="13989"/>
                </a:cubicBezTo>
                <a:cubicBezTo>
                  <a:pt x="14598" y="13626"/>
                  <a:pt x="14424" y="13885"/>
                  <a:pt x="14361" y="14803"/>
                </a:cubicBezTo>
                <a:cubicBezTo>
                  <a:pt x="14324" y="15335"/>
                  <a:pt x="14198" y="15095"/>
                  <a:pt x="14176" y="14451"/>
                </a:cubicBezTo>
                <a:cubicBezTo>
                  <a:pt x="14153" y="13774"/>
                  <a:pt x="14122" y="13718"/>
                  <a:pt x="13915" y="13985"/>
                </a:cubicBezTo>
                <a:cubicBezTo>
                  <a:pt x="13797" y="14139"/>
                  <a:pt x="13795" y="14162"/>
                  <a:pt x="13901" y="14234"/>
                </a:cubicBezTo>
                <a:cubicBezTo>
                  <a:pt x="14031" y="14323"/>
                  <a:pt x="14066" y="15014"/>
                  <a:pt x="13947" y="15145"/>
                </a:cubicBezTo>
                <a:cubicBezTo>
                  <a:pt x="13908" y="15188"/>
                  <a:pt x="13875" y="15278"/>
                  <a:pt x="13875" y="15344"/>
                </a:cubicBezTo>
                <a:cubicBezTo>
                  <a:pt x="13875" y="15506"/>
                  <a:pt x="14258" y="15494"/>
                  <a:pt x="14351" y="15329"/>
                </a:cubicBezTo>
                <a:cubicBezTo>
                  <a:pt x="14402" y="15238"/>
                  <a:pt x="14453" y="15258"/>
                  <a:pt x="14517" y="15393"/>
                </a:cubicBezTo>
                <a:cubicBezTo>
                  <a:pt x="14634" y="15644"/>
                  <a:pt x="14727" y="15640"/>
                  <a:pt x="14890" y="15379"/>
                </a:cubicBezTo>
                <a:cubicBezTo>
                  <a:pt x="15012" y="15184"/>
                  <a:pt x="15029" y="15184"/>
                  <a:pt x="15151" y="15379"/>
                </a:cubicBezTo>
                <a:cubicBezTo>
                  <a:pt x="15223" y="15495"/>
                  <a:pt x="15308" y="15589"/>
                  <a:pt x="15341" y="15589"/>
                </a:cubicBezTo>
                <a:cubicBezTo>
                  <a:pt x="15502" y="15589"/>
                  <a:pt x="15664" y="15136"/>
                  <a:pt x="15664" y="14689"/>
                </a:cubicBezTo>
                <a:cubicBezTo>
                  <a:pt x="15664" y="14151"/>
                  <a:pt x="15498" y="13787"/>
                  <a:pt x="15329" y="13822"/>
                </a:cubicBezTo>
                <a:close/>
                <a:moveTo>
                  <a:pt x="17434" y="13822"/>
                </a:moveTo>
                <a:cubicBezTo>
                  <a:pt x="17354" y="13831"/>
                  <a:pt x="17274" y="13896"/>
                  <a:pt x="17207" y="14014"/>
                </a:cubicBezTo>
                <a:cubicBezTo>
                  <a:pt x="17076" y="14245"/>
                  <a:pt x="17130" y="14501"/>
                  <a:pt x="17287" y="14394"/>
                </a:cubicBezTo>
                <a:cubicBezTo>
                  <a:pt x="17496" y="14252"/>
                  <a:pt x="17525" y="14471"/>
                  <a:pt x="17347" y="14846"/>
                </a:cubicBezTo>
                <a:cubicBezTo>
                  <a:pt x="17248" y="15055"/>
                  <a:pt x="17167" y="15279"/>
                  <a:pt x="17167" y="15344"/>
                </a:cubicBezTo>
                <a:cubicBezTo>
                  <a:pt x="17167" y="15408"/>
                  <a:pt x="17404" y="15461"/>
                  <a:pt x="17694" y="15461"/>
                </a:cubicBezTo>
                <a:cubicBezTo>
                  <a:pt x="18083" y="15461"/>
                  <a:pt x="18245" y="15409"/>
                  <a:pt x="18312" y="15265"/>
                </a:cubicBezTo>
                <a:cubicBezTo>
                  <a:pt x="18381" y="15120"/>
                  <a:pt x="18385" y="15035"/>
                  <a:pt x="18324" y="14928"/>
                </a:cubicBezTo>
                <a:cubicBezTo>
                  <a:pt x="18267" y="14826"/>
                  <a:pt x="18265" y="14736"/>
                  <a:pt x="18318" y="14622"/>
                </a:cubicBezTo>
                <a:cubicBezTo>
                  <a:pt x="18518" y="14196"/>
                  <a:pt x="18086" y="13585"/>
                  <a:pt x="17841" y="13946"/>
                </a:cubicBezTo>
                <a:cubicBezTo>
                  <a:pt x="17758" y="14068"/>
                  <a:pt x="17713" y="14072"/>
                  <a:pt x="17650" y="13960"/>
                </a:cubicBezTo>
                <a:cubicBezTo>
                  <a:pt x="17592" y="13857"/>
                  <a:pt x="17513" y="13812"/>
                  <a:pt x="17434" y="13822"/>
                </a:cubicBezTo>
                <a:close/>
                <a:moveTo>
                  <a:pt x="11119" y="13836"/>
                </a:moveTo>
                <a:cubicBezTo>
                  <a:pt x="11108" y="13813"/>
                  <a:pt x="11029" y="13859"/>
                  <a:pt x="10944" y="13939"/>
                </a:cubicBezTo>
                <a:cubicBezTo>
                  <a:pt x="10821" y="14056"/>
                  <a:pt x="10808" y="14120"/>
                  <a:pt x="10876" y="14266"/>
                </a:cubicBezTo>
                <a:cubicBezTo>
                  <a:pt x="10930" y="14381"/>
                  <a:pt x="10945" y="14637"/>
                  <a:pt x="10916" y="14956"/>
                </a:cubicBezTo>
                <a:cubicBezTo>
                  <a:pt x="10874" y="15429"/>
                  <a:pt x="10881" y="15461"/>
                  <a:pt x="11043" y="15461"/>
                </a:cubicBezTo>
                <a:cubicBezTo>
                  <a:pt x="11211" y="15461"/>
                  <a:pt x="11215" y="15440"/>
                  <a:pt x="11177" y="14668"/>
                </a:cubicBezTo>
                <a:cubicBezTo>
                  <a:pt x="11156" y="14232"/>
                  <a:pt x="11130" y="13859"/>
                  <a:pt x="11119" y="13836"/>
                </a:cubicBezTo>
                <a:close/>
                <a:moveTo>
                  <a:pt x="20140" y="13840"/>
                </a:moveTo>
                <a:cubicBezTo>
                  <a:pt x="20111" y="13852"/>
                  <a:pt x="20074" y="13887"/>
                  <a:pt x="20027" y="13939"/>
                </a:cubicBezTo>
                <a:cubicBezTo>
                  <a:pt x="19942" y="14034"/>
                  <a:pt x="19939" y="14088"/>
                  <a:pt x="20009" y="14213"/>
                </a:cubicBezTo>
                <a:cubicBezTo>
                  <a:pt x="20116" y="14401"/>
                  <a:pt x="20128" y="15034"/>
                  <a:pt x="20027" y="15145"/>
                </a:cubicBezTo>
                <a:cubicBezTo>
                  <a:pt x="19988" y="15188"/>
                  <a:pt x="19955" y="15278"/>
                  <a:pt x="19955" y="15344"/>
                </a:cubicBezTo>
                <a:cubicBezTo>
                  <a:pt x="19955" y="15515"/>
                  <a:pt x="20289" y="15491"/>
                  <a:pt x="20455" y="15308"/>
                </a:cubicBezTo>
                <a:cubicBezTo>
                  <a:pt x="20565" y="15186"/>
                  <a:pt x="20614" y="15186"/>
                  <a:pt x="20683" y="15308"/>
                </a:cubicBezTo>
                <a:cubicBezTo>
                  <a:pt x="20813" y="15538"/>
                  <a:pt x="21028" y="15496"/>
                  <a:pt x="21036" y="15241"/>
                </a:cubicBezTo>
                <a:cubicBezTo>
                  <a:pt x="21055" y="14663"/>
                  <a:pt x="21009" y="14115"/>
                  <a:pt x="20930" y="13971"/>
                </a:cubicBezTo>
                <a:cubicBezTo>
                  <a:pt x="20861" y="13845"/>
                  <a:pt x="20796" y="13957"/>
                  <a:pt x="20607" y="14508"/>
                </a:cubicBezTo>
                <a:cubicBezTo>
                  <a:pt x="20476" y="14891"/>
                  <a:pt x="20339" y="15176"/>
                  <a:pt x="20304" y="15137"/>
                </a:cubicBezTo>
                <a:cubicBezTo>
                  <a:pt x="20269" y="15099"/>
                  <a:pt x="20242" y="14785"/>
                  <a:pt x="20242" y="14440"/>
                </a:cubicBezTo>
                <a:cubicBezTo>
                  <a:pt x="20242" y="13959"/>
                  <a:pt x="20226" y="13801"/>
                  <a:pt x="20140" y="13840"/>
                </a:cubicBezTo>
                <a:close/>
                <a:moveTo>
                  <a:pt x="734" y="16602"/>
                </a:moveTo>
                <a:cubicBezTo>
                  <a:pt x="607" y="16602"/>
                  <a:pt x="558" y="16691"/>
                  <a:pt x="526" y="16979"/>
                </a:cubicBezTo>
                <a:cubicBezTo>
                  <a:pt x="502" y="17187"/>
                  <a:pt x="483" y="17389"/>
                  <a:pt x="483" y="17427"/>
                </a:cubicBezTo>
                <a:cubicBezTo>
                  <a:pt x="483" y="17466"/>
                  <a:pt x="502" y="17664"/>
                  <a:pt x="526" y="17872"/>
                </a:cubicBezTo>
                <a:cubicBezTo>
                  <a:pt x="558" y="18160"/>
                  <a:pt x="607" y="18249"/>
                  <a:pt x="734" y="18249"/>
                </a:cubicBezTo>
                <a:cubicBezTo>
                  <a:pt x="976" y="18249"/>
                  <a:pt x="1073" y="18016"/>
                  <a:pt x="1073" y="17427"/>
                </a:cubicBezTo>
                <a:cubicBezTo>
                  <a:pt x="1073" y="16839"/>
                  <a:pt x="976" y="16602"/>
                  <a:pt x="734" y="16602"/>
                </a:cubicBezTo>
                <a:close/>
                <a:moveTo>
                  <a:pt x="2287" y="16602"/>
                </a:moveTo>
                <a:lnTo>
                  <a:pt x="2301" y="17331"/>
                </a:lnTo>
                <a:cubicBezTo>
                  <a:pt x="2308" y="17732"/>
                  <a:pt x="2326" y="18104"/>
                  <a:pt x="2341" y="18156"/>
                </a:cubicBezTo>
                <a:cubicBezTo>
                  <a:pt x="2384" y="18304"/>
                  <a:pt x="2680" y="18267"/>
                  <a:pt x="2772" y="18103"/>
                </a:cubicBezTo>
                <a:cubicBezTo>
                  <a:pt x="2835" y="17992"/>
                  <a:pt x="2880" y="17994"/>
                  <a:pt x="2957" y="18107"/>
                </a:cubicBezTo>
                <a:cubicBezTo>
                  <a:pt x="3012" y="18188"/>
                  <a:pt x="3134" y="18234"/>
                  <a:pt x="3228" y="18210"/>
                </a:cubicBezTo>
                <a:cubicBezTo>
                  <a:pt x="3599" y="18111"/>
                  <a:pt x="3563" y="16602"/>
                  <a:pt x="3189" y="16602"/>
                </a:cubicBezTo>
                <a:cubicBezTo>
                  <a:pt x="3092" y="16602"/>
                  <a:pt x="2991" y="16665"/>
                  <a:pt x="2965" y="16741"/>
                </a:cubicBezTo>
                <a:cubicBezTo>
                  <a:pt x="2930" y="16840"/>
                  <a:pt x="2894" y="16840"/>
                  <a:pt x="2838" y="16741"/>
                </a:cubicBezTo>
                <a:cubicBezTo>
                  <a:pt x="2796" y="16665"/>
                  <a:pt x="2654" y="16602"/>
                  <a:pt x="2523" y="16602"/>
                </a:cubicBezTo>
                <a:lnTo>
                  <a:pt x="2287" y="16602"/>
                </a:lnTo>
                <a:close/>
                <a:moveTo>
                  <a:pt x="7980" y="16602"/>
                </a:moveTo>
                <a:cubicBezTo>
                  <a:pt x="7836" y="16602"/>
                  <a:pt x="7764" y="16849"/>
                  <a:pt x="7859" y="17018"/>
                </a:cubicBezTo>
                <a:cubicBezTo>
                  <a:pt x="7976" y="17225"/>
                  <a:pt x="7958" y="17865"/>
                  <a:pt x="7833" y="17950"/>
                </a:cubicBezTo>
                <a:cubicBezTo>
                  <a:pt x="7774" y="17990"/>
                  <a:pt x="7743" y="18073"/>
                  <a:pt x="7765" y="18135"/>
                </a:cubicBezTo>
                <a:cubicBezTo>
                  <a:pt x="7817" y="18285"/>
                  <a:pt x="8134" y="18282"/>
                  <a:pt x="8186" y="18131"/>
                </a:cubicBezTo>
                <a:cubicBezTo>
                  <a:pt x="8209" y="18067"/>
                  <a:pt x="8194" y="17980"/>
                  <a:pt x="8154" y="17936"/>
                </a:cubicBezTo>
                <a:cubicBezTo>
                  <a:pt x="8114" y="17892"/>
                  <a:pt x="8082" y="17573"/>
                  <a:pt x="8082" y="17228"/>
                </a:cubicBezTo>
                <a:cubicBezTo>
                  <a:pt x="8082" y="16768"/>
                  <a:pt x="8055" y="16602"/>
                  <a:pt x="7980" y="16602"/>
                </a:cubicBezTo>
                <a:close/>
                <a:moveTo>
                  <a:pt x="8603" y="16602"/>
                </a:moveTo>
                <a:cubicBezTo>
                  <a:pt x="8476" y="16602"/>
                  <a:pt x="8427" y="16691"/>
                  <a:pt x="8395" y="16979"/>
                </a:cubicBezTo>
                <a:cubicBezTo>
                  <a:pt x="8371" y="17187"/>
                  <a:pt x="8351" y="17389"/>
                  <a:pt x="8351" y="17427"/>
                </a:cubicBezTo>
                <a:cubicBezTo>
                  <a:pt x="8351" y="17466"/>
                  <a:pt x="8371" y="17664"/>
                  <a:pt x="8395" y="17872"/>
                </a:cubicBezTo>
                <a:cubicBezTo>
                  <a:pt x="8427" y="18160"/>
                  <a:pt x="8476" y="18249"/>
                  <a:pt x="8603" y="18249"/>
                </a:cubicBezTo>
                <a:cubicBezTo>
                  <a:pt x="8695" y="18249"/>
                  <a:pt x="8807" y="18184"/>
                  <a:pt x="8852" y="18103"/>
                </a:cubicBezTo>
                <a:cubicBezTo>
                  <a:pt x="8915" y="17992"/>
                  <a:pt x="8960" y="17995"/>
                  <a:pt x="9041" y="18114"/>
                </a:cubicBezTo>
                <a:cubicBezTo>
                  <a:pt x="9168" y="18301"/>
                  <a:pt x="9478" y="18248"/>
                  <a:pt x="9478" y="18039"/>
                </a:cubicBezTo>
                <a:cubicBezTo>
                  <a:pt x="9478" y="17958"/>
                  <a:pt x="9501" y="17849"/>
                  <a:pt x="9530" y="17797"/>
                </a:cubicBezTo>
                <a:cubicBezTo>
                  <a:pt x="9560" y="17745"/>
                  <a:pt x="9584" y="17578"/>
                  <a:pt x="9584" y="17427"/>
                </a:cubicBezTo>
                <a:cubicBezTo>
                  <a:pt x="9584" y="17276"/>
                  <a:pt x="9560" y="17110"/>
                  <a:pt x="9530" y="17058"/>
                </a:cubicBezTo>
                <a:cubicBezTo>
                  <a:pt x="9501" y="17005"/>
                  <a:pt x="9478" y="16894"/>
                  <a:pt x="9478" y="16812"/>
                </a:cubicBezTo>
                <a:cubicBezTo>
                  <a:pt x="9478" y="16603"/>
                  <a:pt x="9168" y="16554"/>
                  <a:pt x="9041" y="16741"/>
                </a:cubicBezTo>
                <a:cubicBezTo>
                  <a:pt x="8960" y="16860"/>
                  <a:pt x="8915" y="16859"/>
                  <a:pt x="8852" y="16748"/>
                </a:cubicBezTo>
                <a:cubicBezTo>
                  <a:pt x="8807" y="16668"/>
                  <a:pt x="8695" y="16602"/>
                  <a:pt x="8603" y="16602"/>
                </a:cubicBezTo>
                <a:close/>
                <a:moveTo>
                  <a:pt x="18152" y="16602"/>
                </a:moveTo>
                <a:cubicBezTo>
                  <a:pt x="18121" y="16602"/>
                  <a:pt x="18094" y="16646"/>
                  <a:pt x="18094" y="16698"/>
                </a:cubicBezTo>
                <a:cubicBezTo>
                  <a:pt x="18093" y="16751"/>
                  <a:pt x="18034" y="16929"/>
                  <a:pt x="17961" y="17097"/>
                </a:cubicBezTo>
                <a:lnTo>
                  <a:pt x="17829" y="17402"/>
                </a:lnTo>
                <a:lnTo>
                  <a:pt x="17729" y="17033"/>
                </a:lnTo>
                <a:cubicBezTo>
                  <a:pt x="17602" y="16563"/>
                  <a:pt x="17286" y="16458"/>
                  <a:pt x="17169" y="16848"/>
                </a:cubicBezTo>
                <a:cubicBezTo>
                  <a:pt x="17100" y="17075"/>
                  <a:pt x="17114" y="17130"/>
                  <a:pt x="17275" y="17239"/>
                </a:cubicBezTo>
                <a:lnTo>
                  <a:pt x="17462" y="17363"/>
                </a:lnTo>
                <a:lnTo>
                  <a:pt x="17315" y="17698"/>
                </a:lnTo>
                <a:cubicBezTo>
                  <a:pt x="17234" y="17881"/>
                  <a:pt x="17167" y="18078"/>
                  <a:pt x="17167" y="18139"/>
                </a:cubicBezTo>
                <a:cubicBezTo>
                  <a:pt x="17167" y="18328"/>
                  <a:pt x="17646" y="18260"/>
                  <a:pt x="17741" y="18057"/>
                </a:cubicBezTo>
                <a:cubicBezTo>
                  <a:pt x="17822" y="17884"/>
                  <a:pt x="17843" y="17885"/>
                  <a:pt x="17957" y="18067"/>
                </a:cubicBezTo>
                <a:cubicBezTo>
                  <a:pt x="18027" y="18180"/>
                  <a:pt x="18142" y="18255"/>
                  <a:pt x="18210" y="18231"/>
                </a:cubicBezTo>
                <a:cubicBezTo>
                  <a:pt x="18349" y="18183"/>
                  <a:pt x="18408" y="17762"/>
                  <a:pt x="18308" y="17548"/>
                </a:cubicBezTo>
                <a:cubicBezTo>
                  <a:pt x="18272" y="17472"/>
                  <a:pt x="18236" y="17226"/>
                  <a:pt x="18226" y="17004"/>
                </a:cubicBezTo>
                <a:cubicBezTo>
                  <a:pt x="18216" y="16782"/>
                  <a:pt x="18183" y="16602"/>
                  <a:pt x="18152" y="16602"/>
                </a:cubicBezTo>
                <a:close/>
                <a:moveTo>
                  <a:pt x="20136" y="16602"/>
                </a:moveTo>
                <a:cubicBezTo>
                  <a:pt x="19995" y="16602"/>
                  <a:pt x="19925" y="16851"/>
                  <a:pt x="20019" y="17018"/>
                </a:cubicBezTo>
                <a:cubicBezTo>
                  <a:pt x="20118" y="17194"/>
                  <a:pt x="20124" y="17827"/>
                  <a:pt x="20027" y="17932"/>
                </a:cubicBezTo>
                <a:cubicBezTo>
                  <a:pt x="19988" y="17975"/>
                  <a:pt x="19955" y="18066"/>
                  <a:pt x="19955" y="18131"/>
                </a:cubicBezTo>
                <a:cubicBezTo>
                  <a:pt x="19955" y="18298"/>
                  <a:pt x="20366" y="18282"/>
                  <a:pt x="20425" y="18114"/>
                </a:cubicBezTo>
                <a:cubicBezTo>
                  <a:pt x="20459" y="18014"/>
                  <a:pt x="20495" y="18014"/>
                  <a:pt x="20551" y="18114"/>
                </a:cubicBezTo>
                <a:cubicBezTo>
                  <a:pt x="20654" y="18297"/>
                  <a:pt x="20907" y="18289"/>
                  <a:pt x="21014" y="18099"/>
                </a:cubicBezTo>
                <a:cubicBezTo>
                  <a:pt x="21121" y="17910"/>
                  <a:pt x="21126" y="17406"/>
                  <a:pt x="21022" y="17292"/>
                </a:cubicBezTo>
                <a:cubicBezTo>
                  <a:pt x="20967" y="17232"/>
                  <a:pt x="20967" y="17167"/>
                  <a:pt x="21020" y="17072"/>
                </a:cubicBezTo>
                <a:cubicBezTo>
                  <a:pt x="21119" y="16897"/>
                  <a:pt x="20989" y="16602"/>
                  <a:pt x="20814" y="16602"/>
                </a:cubicBezTo>
                <a:cubicBezTo>
                  <a:pt x="20640" y="16602"/>
                  <a:pt x="20512" y="16914"/>
                  <a:pt x="20463" y="17452"/>
                </a:cubicBezTo>
                <a:cubicBezTo>
                  <a:pt x="20403" y="18107"/>
                  <a:pt x="20281" y="17982"/>
                  <a:pt x="20256" y="17239"/>
                </a:cubicBezTo>
                <a:cubicBezTo>
                  <a:pt x="20241" y="16800"/>
                  <a:pt x="20204" y="16602"/>
                  <a:pt x="20136" y="16602"/>
                </a:cubicBezTo>
                <a:close/>
                <a:moveTo>
                  <a:pt x="12357" y="16606"/>
                </a:moveTo>
                <a:cubicBezTo>
                  <a:pt x="12275" y="16583"/>
                  <a:pt x="12179" y="16647"/>
                  <a:pt x="12078" y="16809"/>
                </a:cubicBezTo>
                <a:cubicBezTo>
                  <a:pt x="11958" y="17001"/>
                  <a:pt x="11945" y="17001"/>
                  <a:pt x="11903" y="16809"/>
                </a:cubicBezTo>
                <a:cubicBezTo>
                  <a:pt x="11850" y="16565"/>
                  <a:pt x="11548" y="16534"/>
                  <a:pt x="11468" y="16762"/>
                </a:cubicBezTo>
                <a:cubicBezTo>
                  <a:pt x="11438" y="16850"/>
                  <a:pt x="11397" y="17135"/>
                  <a:pt x="11376" y="17399"/>
                </a:cubicBezTo>
                <a:cubicBezTo>
                  <a:pt x="11321" y="18087"/>
                  <a:pt x="11197" y="17984"/>
                  <a:pt x="11171" y="17228"/>
                </a:cubicBezTo>
                <a:cubicBezTo>
                  <a:pt x="11153" y="16702"/>
                  <a:pt x="11128" y="16596"/>
                  <a:pt x="11029" y="16631"/>
                </a:cubicBezTo>
                <a:cubicBezTo>
                  <a:pt x="10931" y="16665"/>
                  <a:pt x="10912" y="16787"/>
                  <a:pt x="10930" y="17257"/>
                </a:cubicBezTo>
                <a:cubicBezTo>
                  <a:pt x="10943" y="17586"/>
                  <a:pt x="10920" y="17881"/>
                  <a:pt x="10876" y="17929"/>
                </a:cubicBezTo>
                <a:cubicBezTo>
                  <a:pt x="10833" y="17976"/>
                  <a:pt x="10817" y="18067"/>
                  <a:pt x="10840" y="18131"/>
                </a:cubicBezTo>
                <a:cubicBezTo>
                  <a:pt x="10898" y="18297"/>
                  <a:pt x="11184" y="18279"/>
                  <a:pt x="11283" y="18103"/>
                </a:cubicBezTo>
                <a:cubicBezTo>
                  <a:pt x="11346" y="17992"/>
                  <a:pt x="11392" y="17993"/>
                  <a:pt x="11472" y="18110"/>
                </a:cubicBezTo>
                <a:cubicBezTo>
                  <a:pt x="11598" y="18295"/>
                  <a:pt x="11809" y="18252"/>
                  <a:pt x="11913" y="18018"/>
                </a:cubicBezTo>
                <a:cubicBezTo>
                  <a:pt x="11975" y="17877"/>
                  <a:pt x="12004" y="17883"/>
                  <a:pt x="12082" y="18050"/>
                </a:cubicBezTo>
                <a:cubicBezTo>
                  <a:pt x="12203" y="18309"/>
                  <a:pt x="12489" y="18309"/>
                  <a:pt x="12545" y="18050"/>
                </a:cubicBezTo>
                <a:cubicBezTo>
                  <a:pt x="12569" y="17939"/>
                  <a:pt x="12589" y="17637"/>
                  <a:pt x="12589" y="17378"/>
                </a:cubicBezTo>
                <a:cubicBezTo>
                  <a:pt x="12589" y="16920"/>
                  <a:pt x="12493" y="16643"/>
                  <a:pt x="12357" y="16606"/>
                </a:cubicBezTo>
                <a:close/>
                <a:moveTo>
                  <a:pt x="5885" y="16610"/>
                </a:moveTo>
                <a:cubicBezTo>
                  <a:pt x="5796" y="16623"/>
                  <a:pt x="5717" y="16696"/>
                  <a:pt x="5689" y="16823"/>
                </a:cubicBezTo>
                <a:cubicBezTo>
                  <a:pt x="5643" y="17032"/>
                  <a:pt x="5635" y="17034"/>
                  <a:pt x="5544" y="16816"/>
                </a:cubicBezTo>
                <a:cubicBezTo>
                  <a:pt x="5481" y="16664"/>
                  <a:pt x="5379" y="16597"/>
                  <a:pt x="5246" y="16624"/>
                </a:cubicBezTo>
                <a:cubicBezTo>
                  <a:pt x="5066" y="16660"/>
                  <a:pt x="5042" y="16719"/>
                  <a:pt x="5037" y="17118"/>
                </a:cubicBezTo>
                <a:cubicBezTo>
                  <a:pt x="5034" y="17366"/>
                  <a:pt x="5007" y="17640"/>
                  <a:pt x="4977" y="17726"/>
                </a:cubicBezTo>
                <a:cubicBezTo>
                  <a:pt x="4947" y="17812"/>
                  <a:pt x="4961" y="17962"/>
                  <a:pt x="5009" y="18064"/>
                </a:cubicBezTo>
                <a:cubicBezTo>
                  <a:pt x="5123" y="18308"/>
                  <a:pt x="5358" y="18299"/>
                  <a:pt x="5518" y="18043"/>
                </a:cubicBezTo>
                <a:cubicBezTo>
                  <a:pt x="5638" y="17851"/>
                  <a:pt x="5651" y="17851"/>
                  <a:pt x="5693" y="18043"/>
                </a:cubicBezTo>
                <a:cubicBezTo>
                  <a:pt x="5745" y="18284"/>
                  <a:pt x="6012" y="18319"/>
                  <a:pt x="6136" y="18099"/>
                </a:cubicBezTo>
                <a:cubicBezTo>
                  <a:pt x="6183" y="18016"/>
                  <a:pt x="6222" y="17713"/>
                  <a:pt x="6222" y="17427"/>
                </a:cubicBezTo>
                <a:cubicBezTo>
                  <a:pt x="6222" y="17142"/>
                  <a:pt x="6183" y="16839"/>
                  <a:pt x="6136" y="16755"/>
                </a:cubicBezTo>
                <a:cubicBezTo>
                  <a:pt x="6073" y="16643"/>
                  <a:pt x="5975" y="16596"/>
                  <a:pt x="5885" y="16610"/>
                </a:cubicBezTo>
                <a:close/>
                <a:moveTo>
                  <a:pt x="14449" y="16613"/>
                </a:moveTo>
                <a:cubicBezTo>
                  <a:pt x="14350" y="16580"/>
                  <a:pt x="14249" y="16625"/>
                  <a:pt x="14176" y="16755"/>
                </a:cubicBezTo>
                <a:cubicBezTo>
                  <a:pt x="14046" y="16986"/>
                  <a:pt x="14074" y="17200"/>
                  <a:pt x="14242" y="17278"/>
                </a:cubicBezTo>
                <a:lnTo>
                  <a:pt x="14393" y="17346"/>
                </a:lnTo>
                <a:lnTo>
                  <a:pt x="14244" y="17719"/>
                </a:lnTo>
                <a:cubicBezTo>
                  <a:pt x="14162" y="17923"/>
                  <a:pt x="14115" y="18126"/>
                  <a:pt x="14140" y="18171"/>
                </a:cubicBezTo>
                <a:cubicBezTo>
                  <a:pt x="14227" y="18325"/>
                  <a:pt x="14573" y="18249"/>
                  <a:pt x="14663" y="18057"/>
                </a:cubicBezTo>
                <a:cubicBezTo>
                  <a:pt x="14744" y="17884"/>
                  <a:pt x="14769" y="17885"/>
                  <a:pt x="14882" y="18067"/>
                </a:cubicBezTo>
                <a:cubicBezTo>
                  <a:pt x="15057" y="18348"/>
                  <a:pt x="15322" y="18257"/>
                  <a:pt x="15351" y="17907"/>
                </a:cubicBezTo>
                <a:cubicBezTo>
                  <a:pt x="15365" y="17754"/>
                  <a:pt x="15344" y="17594"/>
                  <a:pt x="15305" y="17552"/>
                </a:cubicBezTo>
                <a:cubicBezTo>
                  <a:pt x="15267" y="17509"/>
                  <a:pt x="15235" y="17280"/>
                  <a:pt x="15235" y="17040"/>
                </a:cubicBezTo>
                <a:cubicBezTo>
                  <a:pt x="15235" y="16519"/>
                  <a:pt x="15153" y="16485"/>
                  <a:pt x="14968" y="16933"/>
                </a:cubicBezTo>
                <a:lnTo>
                  <a:pt x="14832" y="17264"/>
                </a:lnTo>
                <a:lnTo>
                  <a:pt x="14710" y="16933"/>
                </a:lnTo>
                <a:cubicBezTo>
                  <a:pt x="14644" y="16757"/>
                  <a:pt x="14548" y="16646"/>
                  <a:pt x="14449" y="16613"/>
                </a:cubicBezTo>
                <a:close/>
                <a:moveTo>
                  <a:pt x="3189" y="19390"/>
                </a:moveTo>
                <a:cubicBezTo>
                  <a:pt x="3092" y="19390"/>
                  <a:pt x="2993" y="19446"/>
                  <a:pt x="2969" y="19515"/>
                </a:cubicBezTo>
                <a:cubicBezTo>
                  <a:pt x="2941" y="19594"/>
                  <a:pt x="2878" y="19588"/>
                  <a:pt x="2796" y="19497"/>
                </a:cubicBezTo>
                <a:cubicBezTo>
                  <a:pt x="2725" y="19418"/>
                  <a:pt x="2583" y="19390"/>
                  <a:pt x="2479" y="19436"/>
                </a:cubicBezTo>
                <a:cubicBezTo>
                  <a:pt x="2305" y="19514"/>
                  <a:pt x="2292" y="19568"/>
                  <a:pt x="2299" y="20183"/>
                </a:cubicBezTo>
                <a:cubicBezTo>
                  <a:pt x="2303" y="20548"/>
                  <a:pt x="2320" y="20892"/>
                  <a:pt x="2337" y="20944"/>
                </a:cubicBezTo>
                <a:cubicBezTo>
                  <a:pt x="2386" y="21091"/>
                  <a:pt x="2680" y="21055"/>
                  <a:pt x="2772" y="20891"/>
                </a:cubicBezTo>
                <a:cubicBezTo>
                  <a:pt x="2835" y="20780"/>
                  <a:pt x="2880" y="20783"/>
                  <a:pt x="2961" y="20901"/>
                </a:cubicBezTo>
                <a:cubicBezTo>
                  <a:pt x="3158" y="21191"/>
                  <a:pt x="3392" y="21017"/>
                  <a:pt x="3458" y="20532"/>
                </a:cubicBezTo>
                <a:cubicBezTo>
                  <a:pt x="3543" y="19912"/>
                  <a:pt x="3420" y="19390"/>
                  <a:pt x="3189" y="19390"/>
                </a:cubicBezTo>
                <a:close/>
                <a:moveTo>
                  <a:pt x="7940" y="19390"/>
                </a:moveTo>
                <a:cubicBezTo>
                  <a:pt x="7791" y="19390"/>
                  <a:pt x="7741" y="19697"/>
                  <a:pt x="7867" y="19835"/>
                </a:cubicBezTo>
                <a:cubicBezTo>
                  <a:pt x="7980" y="19958"/>
                  <a:pt x="7954" y="20656"/>
                  <a:pt x="7833" y="20738"/>
                </a:cubicBezTo>
                <a:cubicBezTo>
                  <a:pt x="7774" y="20778"/>
                  <a:pt x="7743" y="20860"/>
                  <a:pt x="7765" y="20923"/>
                </a:cubicBezTo>
                <a:cubicBezTo>
                  <a:pt x="7817" y="21072"/>
                  <a:pt x="8134" y="21070"/>
                  <a:pt x="8186" y="20919"/>
                </a:cubicBezTo>
                <a:cubicBezTo>
                  <a:pt x="8209" y="20854"/>
                  <a:pt x="8194" y="20767"/>
                  <a:pt x="8154" y="20724"/>
                </a:cubicBezTo>
                <a:cubicBezTo>
                  <a:pt x="8114" y="20680"/>
                  <a:pt x="8082" y="20360"/>
                  <a:pt x="8082" y="20016"/>
                </a:cubicBezTo>
                <a:cubicBezTo>
                  <a:pt x="8082" y="19474"/>
                  <a:pt x="8063" y="19390"/>
                  <a:pt x="7940" y="19390"/>
                </a:cubicBezTo>
                <a:close/>
                <a:moveTo>
                  <a:pt x="8603" y="19390"/>
                </a:moveTo>
                <a:cubicBezTo>
                  <a:pt x="8476" y="19390"/>
                  <a:pt x="8427" y="19478"/>
                  <a:pt x="8395" y="19767"/>
                </a:cubicBezTo>
                <a:cubicBezTo>
                  <a:pt x="8371" y="19975"/>
                  <a:pt x="8351" y="20177"/>
                  <a:pt x="8351" y="20215"/>
                </a:cubicBezTo>
                <a:cubicBezTo>
                  <a:pt x="8351" y="20253"/>
                  <a:pt x="8371" y="20452"/>
                  <a:pt x="8395" y="20660"/>
                </a:cubicBezTo>
                <a:cubicBezTo>
                  <a:pt x="8427" y="20948"/>
                  <a:pt x="8476" y="21037"/>
                  <a:pt x="8603" y="21037"/>
                </a:cubicBezTo>
                <a:cubicBezTo>
                  <a:pt x="8695" y="21037"/>
                  <a:pt x="8807" y="20971"/>
                  <a:pt x="8852" y="20891"/>
                </a:cubicBezTo>
                <a:cubicBezTo>
                  <a:pt x="8915" y="20780"/>
                  <a:pt x="8960" y="20783"/>
                  <a:pt x="9041" y="20901"/>
                </a:cubicBezTo>
                <a:cubicBezTo>
                  <a:pt x="9168" y="21089"/>
                  <a:pt x="9478" y="21036"/>
                  <a:pt x="9478" y="20827"/>
                </a:cubicBezTo>
                <a:cubicBezTo>
                  <a:pt x="9478" y="20745"/>
                  <a:pt x="9501" y="20637"/>
                  <a:pt x="9530" y="20585"/>
                </a:cubicBezTo>
                <a:cubicBezTo>
                  <a:pt x="9560" y="20533"/>
                  <a:pt x="9584" y="20366"/>
                  <a:pt x="9584" y="20215"/>
                </a:cubicBezTo>
                <a:cubicBezTo>
                  <a:pt x="9584" y="20064"/>
                  <a:pt x="9560" y="19898"/>
                  <a:pt x="9530" y="19845"/>
                </a:cubicBezTo>
                <a:cubicBezTo>
                  <a:pt x="9501" y="19793"/>
                  <a:pt x="9478" y="19681"/>
                  <a:pt x="9478" y="19600"/>
                </a:cubicBezTo>
                <a:cubicBezTo>
                  <a:pt x="9478" y="19391"/>
                  <a:pt x="9168" y="19342"/>
                  <a:pt x="9041" y="19529"/>
                </a:cubicBezTo>
                <a:cubicBezTo>
                  <a:pt x="8960" y="19647"/>
                  <a:pt x="8915" y="19647"/>
                  <a:pt x="8852" y="19536"/>
                </a:cubicBezTo>
                <a:cubicBezTo>
                  <a:pt x="8807" y="19455"/>
                  <a:pt x="8695" y="19390"/>
                  <a:pt x="8603" y="19390"/>
                </a:cubicBezTo>
                <a:close/>
                <a:moveTo>
                  <a:pt x="11380" y="19390"/>
                </a:moveTo>
                <a:cubicBezTo>
                  <a:pt x="11191" y="19390"/>
                  <a:pt x="11015" y="19588"/>
                  <a:pt x="11015" y="19799"/>
                </a:cubicBezTo>
                <a:cubicBezTo>
                  <a:pt x="11015" y="19857"/>
                  <a:pt x="11101" y="19960"/>
                  <a:pt x="11205" y="20030"/>
                </a:cubicBezTo>
                <a:lnTo>
                  <a:pt x="11394" y="20158"/>
                </a:lnTo>
                <a:lnTo>
                  <a:pt x="11203" y="20514"/>
                </a:lnTo>
                <a:cubicBezTo>
                  <a:pt x="11098" y="20708"/>
                  <a:pt x="11034" y="20904"/>
                  <a:pt x="11061" y="20951"/>
                </a:cubicBezTo>
                <a:cubicBezTo>
                  <a:pt x="11152" y="21113"/>
                  <a:pt x="11570" y="21039"/>
                  <a:pt x="11661" y="20845"/>
                </a:cubicBezTo>
                <a:cubicBezTo>
                  <a:pt x="11742" y="20672"/>
                  <a:pt x="11765" y="20672"/>
                  <a:pt x="11879" y="20855"/>
                </a:cubicBezTo>
                <a:cubicBezTo>
                  <a:pt x="11949" y="20968"/>
                  <a:pt x="12062" y="21042"/>
                  <a:pt x="12130" y="21019"/>
                </a:cubicBezTo>
                <a:cubicBezTo>
                  <a:pt x="12266" y="20971"/>
                  <a:pt x="12342" y="20461"/>
                  <a:pt x="12230" y="20340"/>
                </a:cubicBezTo>
                <a:cubicBezTo>
                  <a:pt x="12191" y="20297"/>
                  <a:pt x="12160" y="20063"/>
                  <a:pt x="12160" y="19817"/>
                </a:cubicBezTo>
                <a:cubicBezTo>
                  <a:pt x="12160" y="19318"/>
                  <a:pt x="12033" y="19284"/>
                  <a:pt x="11901" y="19749"/>
                </a:cubicBezTo>
                <a:cubicBezTo>
                  <a:pt x="11772" y="20204"/>
                  <a:pt x="11735" y="20213"/>
                  <a:pt x="11653" y="19792"/>
                </a:cubicBezTo>
                <a:cubicBezTo>
                  <a:pt x="11590" y="19475"/>
                  <a:pt x="11532" y="19390"/>
                  <a:pt x="11380" y="19390"/>
                </a:cubicBezTo>
                <a:close/>
                <a:moveTo>
                  <a:pt x="20140" y="19390"/>
                </a:moveTo>
                <a:cubicBezTo>
                  <a:pt x="19996" y="19390"/>
                  <a:pt x="19924" y="19637"/>
                  <a:pt x="20019" y="19806"/>
                </a:cubicBezTo>
                <a:cubicBezTo>
                  <a:pt x="20118" y="19982"/>
                  <a:pt x="20124" y="20614"/>
                  <a:pt x="20027" y="20720"/>
                </a:cubicBezTo>
                <a:cubicBezTo>
                  <a:pt x="19988" y="20763"/>
                  <a:pt x="19955" y="20854"/>
                  <a:pt x="19955" y="20919"/>
                </a:cubicBezTo>
                <a:cubicBezTo>
                  <a:pt x="19955" y="21085"/>
                  <a:pt x="20366" y="21070"/>
                  <a:pt x="20425" y="20901"/>
                </a:cubicBezTo>
                <a:cubicBezTo>
                  <a:pt x="20459" y="20802"/>
                  <a:pt x="20495" y="20802"/>
                  <a:pt x="20551" y="20901"/>
                </a:cubicBezTo>
                <a:cubicBezTo>
                  <a:pt x="20664" y="21101"/>
                  <a:pt x="20925" y="21070"/>
                  <a:pt x="21030" y="20845"/>
                </a:cubicBezTo>
                <a:cubicBezTo>
                  <a:pt x="21098" y="20700"/>
                  <a:pt x="21101" y="20575"/>
                  <a:pt x="21044" y="20354"/>
                </a:cubicBezTo>
                <a:cubicBezTo>
                  <a:pt x="20990" y="20142"/>
                  <a:pt x="20991" y="20014"/>
                  <a:pt x="21046" y="19916"/>
                </a:cubicBezTo>
                <a:cubicBezTo>
                  <a:pt x="21155" y="19723"/>
                  <a:pt x="20985" y="19390"/>
                  <a:pt x="20778" y="19390"/>
                </a:cubicBezTo>
                <a:cubicBezTo>
                  <a:pt x="20600" y="19390"/>
                  <a:pt x="20482" y="19738"/>
                  <a:pt x="20593" y="19934"/>
                </a:cubicBezTo>
                <a:cubicBezTo>
                  <a:pt x="20674" y="20077"/>
                  <a:pt x="20397" y="20814"/>
                  <a:pt x="20302" y="20709"/>
                </a:cubicBezTo>
                <a:cubicBezTo>
                  <a:pt x="20269" y="20673"/>
                  <a:pt x="20242" y="20360"/>
                  <a:pt x="20242" y="20016"/>
                </a:cubicBezTo>
                <a:cubicBezTo>
                  <a:pt x="20242" y="19555"/>
                  <a:pt x="20216" y="19390"/>
                  <a:pt x="20140" y="19390"/>
                </a:cubicBezTo>
                <a:close/>
                <a:moveTo>
                  <a:pt x="17325" y="19394"/>
                </a:moveTo>
                <a:cubicBezTo>
                  <a:pt x="17257" y="19392"/>
                  <a:pt x="17245" y="19548"/>
                  <a:pt x="17279" y="20009"/>
                </a:cubicBezTo>
                <a:cubicBezTo>
                  <a:pt x="17309" y="20413"/>
                  <a:pt x="17298" y="20655"/>
                  <a:pt x="17245" y="20713"/>
                </a:cubicBezTo>
                <a:cubicBezTo>
                  <a:pt x="17201" y="20762"/>
                  <a:pt x="17182" y="20854"/>
                  <a:pt x="17205" y="20919"/>
                </a:cubicBezTo>
                <a:cubicBezTo>
                  <a:pt x="17262" y="21083"/>
                  <a:pt x="17648" y="21070"/>
                  <a:pt x="17706" y="20901"/>
                </a:cubicBezTo>
                <a:cubicBezTo>
                  <a:pt x="17741" y="20802"/>
                  <a:pt x="17777" y="20802"/>
                  <a:pt x="17833" y="20901"/>
                </a:cubicBezTo>
                <a:cubicBezTo>
                  <a:pt x="17969" y="21143"/>
                  <a:pt x="18210" y="21054"/>
                  <a:pt x="18308" y="20727"/>
                </a:cubicBezTo>
                <a:cubicBezTo>
                  <a:pt x="18388" y="20462"/>
                  <a:pt x="18386" y="20370"/>
                  <a:pt x="18286" y="20101"/>
                </a:cubicBezTo>
                <a:cubicBezTo>
                  <a:pt x="18215" y="19908"/>
                  <a:pt x="18197" y="19754"/>
                  <a:pt x="18240" y="19707"/>
                </a:cubicBezTo>
                <a:cubicBezTo>
                  <a:pt x="18391" y="19541"/>
                  <a:pt x="18299" y="19377"/>
                  <a:pt x="18078" y="19415"/>
                </a:cubicBezTo>
                <a:cubicBezTo>
                  <a:pt x="17868" y="19451"/>
                  <a:pt x="17843" y="19502"/>
                  <a:pt x="17811" y="19934"/>
                </a:cubicBezTo>
                <a:cubicBezTo>
                  <a:pt x="17765" y="20546"/>
                  <a:pt x="17639" y="20604"/>
                  <a:pt x="17608" y="20027"/>
                </a:cubicBezTo>
                <a:cubicBezTo>
                  <a:pt x="17585" y="19586"/>
                  <a:pt x="17500" y="19397"/>
                  <a:pt x="17325" y="19394"/>
                </a:cubicBezTo>
                <a:close/>
                <a:moveTo>
                  <a:pt x="5623" y="19397"/>
                </a:moveTo>
                <a:cubicBezTo>
                  <a:pt x="5531" y="19385"/>
                  <a:pt x="5433" y="19433"/>
                  <a:pt x="5378" y="19550"/>
                </a:cubicBezTo>
                <a:cubicBezTo>
                  <a:pt x="5337" y="19638"/>
                  <a:pt x="5292" y="19937"/>
                  <a:pt x="5280" y="20215"/>
                </a:cubicBezTo>
                <a:cubicBezTo>
                  <a:pt x="5248" y="20911"/>
                  <a:pt x="5119" y="20852"/>
                  <a:pt x="5093" y="20130"/>
                </a:cubicBezTo>
                <a:cubicBezTo>
                  <a:pt x="5078" y="19728"/>
                  <a:pt x="5033" y="19515"/>
                  <a:pt x="4955" y="19461"/>
                </a:cubicBezTo>
                <a:cubicBezTo>
                  <a:pt x="4786" y="19346"/>
                  <a:pt x="4678" y="19587"/>
                  <a:pt x="4790" y="19828"/>
                </a:cubicBezTo>
                <a:cubicBezTo>
                  <a:pt x="4851" y="19957"/>
                  <a:pt x="4866" y="20198"/>
                  <a:pt x="4836" y="20532"/>
                </a:cubicBezTo>
                <a:cubicBezTo>
                  <a:pt x="4794" y="20999"/>
                  <a:pt x="4804" y="21037"/>
                  <a:pt x="4957" y="21037"/>
                </a:cubicBezTo>
                <a:cubicBezTo>
                  <a:pt x="5048" y="21037"/>
                  <a:pt x="5160" y="20971"/>
                  <a:pt x="5207" y="20887"/>
                </a:cubicBezTo>
                <a:cubicBezTo>
                  <a:pt x="5274" y="20769"/>
                  <a:pt x="5311" y="20769"/>
                  <a:pt x="5378" y="20887"/>
                </a:cubicBezTo>
                <a:cubicBezTo>
                  <a:pt x="5502" y="21107"/>
                  <a:pt x="5771" y="21072"/>
                  <a:pt x="5823" y="20830"/>
                </a:cubicBezTo>
                <a:cubicBezTo>
                  <a:pt x="5865" y="20638"/>
                  <a:pt x="5878" y="20638"/>
                  <a:pt x="5998" y="20830"/>
                </a:cubicBezTo>
                <a:cubicBezTo>
                  <a:pt x="6267" y="21263"/>
                  <a:pt x="6509" y="20993"/>
                  <a:pt x="6509" y="20261"/>
                </a:cubicBezTo>
                <a:cubicBezTo>
                  <a:pt x="6509" y="20002"/>
                  <a:pt x="6489" y="19700"/>
                  <a:pt x="6465" y="19589"/>
                </a:cubicBezTo>
                <a:cubicBezTo>
                  <a:pt x="6407" y="19320"/>
                  <a:pt x="6083" y="19334"/>
                  <a:pt x="5968" y="19611"/>
                </a:cubicBezTo>
                <a:cubicBezTo>
                  <a:pt x="5880" y="19822"/>
                  <a:pt x="5873" y="19822"/>
                  <a:pt x="5827" y="19611"/>
                </a:cubicBezTo>
                <a:cubicBezTo>
                  <a:pt x="5799" y="19482"/>
                  <a:pt x="5714" y="19410"/>
                  <a:pt x="5623" y="19397"/>
                </a:cubicBezTo>
                <a:close/>
                <a:moveTo>
                  <a:pt x="14449" y="19401"/>
                </a:moveTo>
                <a:cubicBezTo>
                  <a:pt x="14350" y="19368"/>
                  <a:pt x="14249" y="19413"/>
                  <a:pt x="14176" y="19543"/>
                </a:cubicBezTo>
                <a:cubicBezTo>
                  <a:pt x="14046" y="19773"/>
                  <a:pt x="14074" y="19988"/>
                  <a:pt x="14242" y="20066"/>
                </a:cubicBezTo>
                <a:lnTo>
                  <a:pt x="14393" y="20133"/>
                </a:lnTo>
                <a:lnTo>
                  <a:pt x="14244" y="20507"/>
                </a:lnTo>
                <a:cubicBezTo>
                  <a:pt x="14162" y="20711"/>
                  <a:pt x="14115" y="20914"/>
                  <a:pt x="14140" y="20958"/>
                </a:cubicBezTo>
                <a:cubicBezTo>
                  <a:pt x="14227" y="21112"/>
                  <a:pt x="14573" y="21037"/>
                  <a:pt x="14663" y="20845"/>
                </a:cubicBezTo>
                <a:cubicBezTo>
                  <a:pt x="14744" y="20672"/>
                  <a:pt x="14769" y="20673"/>
                  <a:pt x="14882" y="20855"/>
                </a:cubicBezTo>
                <a:cubicBezTo>
                  <a:pt x="15057" y="21136"/>
                  <a:pt x="15322" y="21045"/>
                  <a:pt x="15351" y="20695"/>
                </a:cubicBezTo>
                <a:cubicBezTo>
                  <a:pt x="15365" y="20542"/>
                  <a:pt x="15344" y="20382"/>
                  <a:pt x="15305" y="20340"/>
                </a:cubicBezTo>
                <a:cubicBezTo>
                  <a:pt x="15267" y="20297"/>
                  <a:pt x="15235" y="20067"/>
                  <a:pt x="15235" y="19828"/>
                </a:cubicBezTo>
                <a:cubicBezTo>
                  <a:pt x="15235" y="19307"/>
                  <a:pt x="15153" y="19273"/>
                  <a:pt x="14968" y="19721"/>
                </a:cubicBezTo>
                <a:lnTo>
                  <a:pt x="14832" y="20052"/>
                </a:lnTo>
                <a:lnTo>
                  <a:pt x="14710" y="19721"/>
                </a:lnTo>
                <a:cubicBezTo>
                  <a:pt x="14644" y="19545"/>
                  <a:pt x="14548" y="19434"/>
                  <a:pt x="14449" y="19401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8" name="Lead"/>
          <p:cNvSpPr txBox="1"/>
          <p:nvPr/>
        </p:nvSpPr>
        <p:spPr>
          <a:xfrm rot="16200000">
            <a:off x="7736448" y="5647332"/>
            <a:ext cx="58942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Lead</a:t>
            </a:r>
          </a:p>
        </p:txBody>
      </p:sp>
      <p:sp>
        <p:nvSpPr>
          <p:cNvPr id="159" name="Stock available"/>
          <p:cNvSpPr txBox="1"/>
          <p:nvPr/>
        </p:nvSpPr>
        <p:spPr>
          <a:xfrm>
            <a:off x="9604424" y="4165600"/>
            <a:ext cx="154295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/>
            </a:lvl1pPr>
          </a:lstStyle>
          <a:p>
            <a:pPr/>
            <a:r>
              <a:t>Stock available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Adapting play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Adapting player</a:t>
            </a:r>
          </a:p>
        </p:txBody>
      </p:sp>
      <p:sp>
        <p:nvSpPr>
          <p:cNvPr id="162" name="Parameters are variable…"/>
          <p:cNvSpPr txBox="1"/>
          <p:nvPr>
            <p:ph type="body" sz="half" idx="1"/>
          </p:nvPr>
        </p:nvSpPr>
        <p:spPr>
          <a:xfrm>
            <a:off x="508000" y="3216275"/>
            <a:ext cx="5816600" cy="5378450"/>
          </a:xfrm>
          <a:prstGeom prst="rect">
            <a:avLst/>
          </a:prstGeom>
        </p:spPr>
        <p:txBody>
          <a:bodyPr/>
          <a:lstStyle/>
          <a:p>
            <a:pPr marL="393699" indent="-393699">
              <a:defRPr sz="2500"/>
            </a:pPr>
            <a:r>
              <a:t>Parameters are variable</a:t>
            </a:r>
          </a:p>
          <a:p>
            <a:pPr marL="393699" indent="-393699">
              <a:defRPr sz="2500"/>
            </a:pPr>
            <a:r>
              <a:t>Player adjusts values</a:t>
            </a:r>
          </a:p>
          <a:p>
            <a:pPr marL="393699" indent="-393699">
              <a:defRPr sz="2500"/>
            </a:pPr>
            <a:r>
              <a:t>Resulting strategy: investing in small hotels and offensive playing</a:t>
            </a:r>
          </a:p>
        </p:txBody>
      </p:sp>
      <p:pic>
        <p:nvPicPr>
          <p:cNvPr id="163" name="adapt.png" descr="adap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75053" y="3971925"/>
            <a:ext cx="5677517" cy="38670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dapting play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Adapting player</a:t>
            </a:r>
          </a:p>
        </p:txBody>
      </p:sp>
      <p:pic>
        <p:nvPicPr>
          <p:cNvPr id="166" name="4way_comp_wa.png" descr="4way_comp_w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2010" y="3385255"/>
            <a:ext cx="6940596" cy="45834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